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4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9" r:id="rId11"/>
    <p:sldId id="270" r:id="rId12"/>
    <p:sldId id="271" r:id="rId13"/>
    <p:sldId id="272" r:id="rId14"/>
    <p:sldId id="273" r:id="rId15"/>
    <p:sldId id="274" r:id="rId16"/>
    <p:sldId id="261" r:id="rId17"/>
    <p:sldId id="275" r:id="rId18"/>
    <p:sldId id="281" r:id="rId19"/>
    <p:sldId id="277" r:id="rId20"/>
    <p:sldId id="278" r:id="rId21"/>
    <p:sldId id="279" r:id="rId22"/>
    <p:sldId id="276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EEA2A-B54F-46C4-98D3-AE1A1BE4C377}" v="693" dt="2021-09-06T09:51:08.369"/>
    <p1510:client id="{3345D040-C228-4C29-AF65-8BF7A3AECF94}" v="583" dt="2021-09-07T08:58:25.077"/>
    <p1510:client id="{37896F8E-568E-4156-95FC-A8C97B49CC03}" v="806" dt="2021-09-11T13:00:41.001"/>
    <p1510:client id="{37E86A77-7AE3-4390-9ADB-13A9A8C147E6}" v="656" dt="2021-09-09T10:58:55.424"/>
    <p1510:client id="{53BFAEB3-A784-4724-95FD-50B1E95EEB9F}" v="935" dt="2021-09-11T13:57:15.952"/>
    <p1510:client id="{71411912-1CDA-4D79-9749-F1CF8EBA8AF1}" v="132" dt="2021-09-06T09:20:51.355"/>
    <p1510:client id="{7437CAAA-7D13-4417-89E4-833A8770065D}" v="363" dt="2021-09-06T09:13:19.332"/>
    <p1510:client id="{8F9EE529-EAE8-4CE6-8E92-ACC600E4CBDC}" v="38" dt="2021-09-08T12:16:13.212"/>
    <p1510:client id="{B1244FD6-C4A4-40BA-A77C-CD47354FEFF6}" v="689" dt="2021-09-11T09:16:29.386"/>
    <p1510:client id="{BA425C1E-3286-482E-AB50-8A9DE344A287}" v="894" dt="2021-09-11T08:31:23.694"/>
    <p1510:client id="{DB89F869-214A-4DB9-A2E1-A48F48D875F4}" v="13" dt="2021-09-11T09:20:41.013"/>
    <p1510:client id="{E391D043-FDAB-4B65-A64D-7DB228FB6A2A}" v="1312" dt="2021-09-10T15:59:12.442"/>
    <p1510:client id="{E72255D6-4D8F-462E-A942-DF0FEBAEB162}" v="10" dt="2021-09-09T11:31:37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83DD3-7B1A-4D8A-8AC7-380980E230D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D78408-5B95-47B9-BD32-E41898A89310}">
      <dgm:prSet custT="1"/>
      <dgm:spPr/>
      <dgm:t>
        <a:bodyPr/>
        <a:lstStyle/>
        <a:p>
          <a:r>
            <a:rPr lang="en-US" sz="2000" dirty="0">
              <a:latin typeface="Bahnschrift SemiLight" panose="020B0502040204020203" pitchFamily="34" charset="0"/>
            </a:rPr>
            <a:t>Nguyen </a:t>
          </a:r>
          <a:r>
            <a:rPr lang="en-US" sz="2000" dirty="0" err="1">
              <a:latin typeface="Bahnschrift SemiLight" panose="020B0502040204020203" pitchFamily="34" charset="0"/>
            </a:rPr>
            <a:t>Thi</a:t>
          </a:r>
          <a:r>
            <a:rPr lang="en-US" sz="2000" dirty="0">
              <a:latin typeface="Bahnschrift SemiLight" panose="020B0502040204020203" pitchFamily="34" charset="0"/>
            </a:rPr>
            <a:t> My </a:t>
          </a:r>
          <a:r>
            <a:rPr lang="en-US" sz="2000" dirty="0" err="1">
              <a:latin typeface="Bahnschrift SemiLight" panose="020B0502040204020203" pitchFamily="34" charset="0"/>
            </a:rPr>
            <a:t>Duyen</a:t>
          </a:r>
          <a:r>
            <a:rPr lang="en-US" sz="2000" dirty="0">
              <a:latin typeface="Bahnschrift SemiLight" panose="020B0502040204020203" pitchFamily="34" charset="0"/>
            </a:rPr>
            <a:t> (Leader )</a:t>
          </a:r>
        </a:p>
      </dgm:t>
    </dgm:pt>
    <dgm:pt modelId="{B8A92670-60D4-4412-93DA-98B233A86C45}" type="parTrans" cxnId="{107866FD-B7CC-410B-88F1-945A65F41490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D5A0AE9A-4198-4D8A-82D5-477083CB591B}" type="sibTrans" cxnId="{107866FD-B7CC-410B-88F1-945A65F41490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641DBC2A-EC3A-4E2C-AADC-3D2967BBD018}">
      <dgm:prSet custT="1"/>
      <dgm:spPr/>
      <dgm:t>
        <a:bodyPr/>
        <a:lstStyle/>
        <a:p>
          <a:r>
            <a:rPr lang="en-US" sz="2000">
              <a:latin typeface="Bahnschrift SemiLight" panose="020B0502040204020203" pitchFamily="34" charset="0"/>
            </a:rPr>
            <a:t>Duong Cong Quan</a:t>
          </a:r>
        </a:p>
      </dgm:t>
    </dgm:pt>
    <dgm:pt modelId="{94B01BC2-9178-4AAF-8840-5ABCF09DDA6A}" type="parTrans" cxnId="{3B9C7B1E-1F29-4938-B182-CC8D9EB47A65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F89AAB86-4402-49CE-98D1-72A5BCBC570D}" type="sibTrans" cxnId="{3B9C7B1E-1F29-4938-B182-CC8D9EB47A65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290804FC-25AD-46E9-8B11-B08381070E23}">
      <dgm:prSet custT="1"/>
      <dgm:spPr/>
      <dgm:t>
        <a:bodyPr/>
        <a:lstStyle/>
        <a:p>
          <a:r>
            <a:rPr lang="en-US" sz="2000">
              <a:latin typeface="Bahnschrift SemiLight" panose="020B0502040204020203" pitchFamily="34" charset="0"/>
            </a:rPr>
            <a:t>Tran Xuan Tu</a:t>
          </a:r>
        </a:p>
      </dgm:t>
    </dgm:pt>
    <dgm:pt modelId="{79FEDEFF-CF40-4F75-8F47-D2EF594CDBD8}" type="parTrans" cxnId="{C568B69C-9DC2-4E5B-ACBF-C829E83269B4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96B010EF-8CB2-418B-8284-DFE978E4E077}" type="sibTrans" cxnId="{C568B69C-9DC2-4E5B-ACBF-C829E83269B4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87587272-F4F3-4A83-B786-1D9D04E03968}">
      <dgm:prSet custT="1"/>
      <dgm:spPr/>
      <dgm:t>
        <a:bodyPr/>
        <a:lstStyle/>
        <a:p>
          <a:r>
            <a:rPr lang="en-US" sz="2000">
              <a:latin typeface="Bahnschrift SemiLight" panose="020B0502040204020203" pitchFamily="34" charset="0"/>
            </a:rPr>
            <a:t>Nguyen Dinh Nhat</a:t>
          </a:r>
        </a:p>
      </dgm:t>
    </dgm:pt>
    <dgm:pt modelId="{D3840ED0-012F-48F0-A6CB-429C295338B3}" type="parTrans" cxnId="{4229583A-1F85-4AEA-9DC9-5BFF2FA57A0D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5E8B2FB9-63A8-428C-9D2A-7581443741F9}" type="sibTrans" cxnId="{4229583A-1F85-4AEA-9DC9-5BFF2FA57A0D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9623378D-58A4-49B4-9E28-76122C70BD43}">
      <dgm:prSet custT="1"/>
      <dgm:spPr/>
      <dgm:t>
        <a:bodyPr/>
        <a:lstStyle/>
        <a:p>
          <a:r>
            <a:rPr lang="en-US" sz="2000">
              <a:latin typeface="Bahnschrift SemiLight" panose="020B0502040204020203" pitchFamily="34" charset="0"/>
            </a:rPr>
            <a:t>Le Van Phong</a:t>
          </a:r>
        </a:p>
      </dgm:t>
    </dgm:pt>
    <dgm:pt modelId="{035E857F-D23D-4A4F-82C7-511B65FE835C}" type="parTrans" cxnId="{7FE010E0-5478-4098-A8D6-6D809C1424F0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E0DC127D-F62E-42F2-ACD6-F6263600BB9C}" type="sibTrans" cxnId="{7FE010E0-5478-4098-A8D6-6D809C1424F0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7101A6FA-2454-4E0B-BE9A-377185503E99}" type="pres">
      <dgm:prSet presAssocID="{D1983DD3-7B1A-4D8A-8AC7-380980E230DB}" presName="linear" presStyleCnt="0">
        <dgm:presLayoutVars>
          <dgm:dir/>
          <dgm:animLvl val="lvl"/>
          <dgm:resizeHandles val="exact"/>
        </dgm:presLayoutVars>
      </dgm:prSet>
      <dgm:spPr/>
    </dgm:pt>
    <dgm:pt modelId="{2C2A076E-91FF-4EA3-9222-C0F07A34A70F}" type="pres">
      <dgm:prSet presAssocID="{66D78408-5B95-47B9-BD32-E41898A89310}" presName="parentLin" presStyleCnt="0"/>
      <dgm:spPr/>
    </dgm:pt>
    <dgm:pt modelId="{CDB13746-4C52-4689-BDB6-AC24BB80B80C}" type="pres">
      <dgm:prSet presAssocID="{66D78408-5B95-47B9-BD32-E41898A89310}" presName="parentLeftMargin" presStyleLbl="node1" presStyleIdx="0" presStyleCnt="5"/>
      <dgm:spPr/>
    </dgm:pt>
    <dgm:pt modelId="{78619F18-0E5A-4A0D-B2F2-C9E5ADD99F42}" type="pres">
      <dgm:prSet presAssocID="{66D78408-5B95-47B9-BD32-E41898A89310}" presName="parentText" presStyleLbl="node1" presStyleIdx="0" presStyleCnt="5" custScaleX="114647">
        <dgm:presLayoutVars>
          <dgm:chMax val="0"/>
          <dgm:bulletEnabled val="1"/>
        </dgm:presLayoutVars>
      </dgm:prSet>
      <dgm:spPr/>
    </dgm:pt>
    <dgm:pt modelId="{975C807C-EED3-458C-9045-3A01A3155CE3}" type="pres">
      <dgm:prSet presAssocID="{66D78408-5B95-47B9-BD32-E41898A89310}" presName="negativeSpace" presStyleCnt="0"/>
      <dgm:spPr/>
    </dgm:pt>
    <dgm:pt modelId="{2685CFD2-4B50-4EEC-854C-16B0B9E69C79}" type="pres">
      <dgm:prSet presAssocID="{66D78408-5B95-47B9-BD32-E41898A89310}" presName="childText" presStyleLbl="conFgAcc1" presStyleIdx="0" presStyleCnt="5">
        <dgm:presLayoutVars>
          <dgm:bulletEnabled val="1"/>
        </dgm:presLayoutVars>
      </dgm:prSet>
      <dgm:spPr/>
    </dgm:pt>
    <dgm:pt modelId="{64E7AB5B-7C3A-4088-8414-A40DD6B3F7B8}" type="pres">
      <dgm:prSet presAssocID="{D5A0AE9A-4198-4D8A-82D5-477083CB591B}" presName="spaceBetweenRectangles" presStyleCnt="0"/>
      <dgm:spPr/>
    </dgm:pt>
    <dgm:pt modelId="{E1180999-6A7E-4D18-BFB5-23D5E7888009}" type="pres">
      <dgm:prSet presAssocID="{641DBC2A-EC3A-4E2C-AADC-3D2967BBD018}" presName="parentLin" presStyleCnt="0"/>
      <dgm:spPr/>
    </dgm:pt>
    <dgm:pt modelId="{DE6772C6-13CA-466E-9FF6-D385AC6E1EA1}" type="pres">
      <dgm:prSet presAssocID="{641DBC2A-EC3A-4E2C-AADC-3D2967BBD018}" presName="parentLeftMargin" presStyleLbl="node1" presStyleIdx="0" presStyleCnt="5"/>
      <dgm:spPr/>
    </dgm:pt>
    <dgm:pt modelId="{26470772-ED74-4389-B8F3-61F71605342A}" type="pres">
      <dgm:prSet presAssocID="{641DBC2A-EC3A-4E2C-AADC-3D2967BBD018}" presName="parentText" presStyleLbl="node1" presStyleIdx="1" presStyleCnt="5" custScaleX="114647">
        <dgm:presLayoutVars>
          <dgm:chMax val="0"/>
          <dgm:bulletEnabled val="1"/>
        </dgm:presLayoutVars>
      </dgm:prSet>
      <dgm:spPr/>
    </dgm:pt>
    <dgm:pt modelId="{0A39BC0F-E0BA-4F8B-8965-5B6BE34F9EAE}" type="pres">
      <dgm:prSet presAssocID="{641DBC2A-EC3A-4E2C-AADC-3D2967BBD018}" presName="negativeSpace" presStyleCnt="0"/>
      <dgm:spPr/>
    </dgm:pt>
    <dgm:pt modelId="{DC347B0E-0B68-410B-A7C5-48093466B5F5}" type="pres">
      <dgm:prSet presAssocID="{641DBC2A-EC3A-4E2C-AADC-3D2967BBD018}" presName="childText" presStyleLbl="conFgAcc1" presStyleIdx="1" presStyleCnt="5">
        <dgm:presLayoutVars>
          <dgm:bulletEnabled val="1"/>
        </dgm:presLayoutVars>
      </dgm:prSet>
      <dgm:spPr/>
    </dgm:pt>
    <dgm:pt modelId="{44EA5DB9-AAF7-40E4-BA92-3D40E5440ED6}" type="pres">
      <dgm:prSet presAssocID="{F89AAB86-4402-49CE-98D1-72A5BCBC570D}" presName="spaceBetweenRectangles" presStyleCnt="0"/>
      <dgm:spPr/>
    </dgm:pt>
    <dgm:pt modelId="{DD1D294F-0E45-4C7E-9B6E-E8B7458A7F5E}" type="pres">
      <dgm:prSet presAssocID="{290804FC-25AD-46E9-8B11-B08381070E23}" presName="parentLin" presStyleCnt="0"/>
      <dgm:spPr/>
    </dgm:pt>
    <dgm:pt modelId="{67CA50D9-E683-42D0-A319-CCEBCD93728A}" type="pres">
      <dgm:prSet presAssocID="{290804FC-25AD-46E9-8B11-B08381070E23}" presName="parentLeftMargin" presStyleLbl="node1" presStyleIdx="1" presStyleCnt="5"/>
      <dgm:spPr/>
    </dgm:pt>
    <dgm:pt modelId="{8408E6F9-29E8-43D2-863F-C8215F2F41DD}" type="pres">
      <dgm:prSet presAssocID="{290804FC-25AD-46E9-8B11-B08381070E23}" presName="parentText" presStyleLbl="node1" presStyleIdx="2" presStyleCnt="5" custScaleX="114647">
        <dgm:presLayoutVars>
          <dgm:chMax val="0"/>
          <dgm:bulletEnabled val="1"/>
        </dgm:presLayoutVars>
      </dgm:prSet>
      <dgm:spPr/>
    </dgm:pt>
    <dgm:pt modelId="{EA77FFAB-699D-4202-8FB9-4DD47E0F934A}" type="pres">
      <dgm:prSet presAssocID="{290804FC-25AD-46E9-8B11-B08381070E23}" presName="negativeSpace" presStyleCnt="0"/>
      <dgm:spPr/>
    </dgm:pt>
    <dgm:pt modelId="{473C16F1-2272-4106-BC65-7008B1FD5F84}" type="pres">
      <dgm:prSet presAssocID="{290804FC-25AD-46E9-8B11-B08381070E23}" presName="childText" presStyleLbl="conFgAcc1" presStyleIdx="2" presStyleCnt="5">
        <dgm:presLayoutVars>
          <dgm:bulletEnabled val="1"/>
        </dgm:presLayoutVars>
      </dgm:prSet>
      <dgm:spPr/>
    </dgm:pt>
    <dgm:pt modelId="{882EA0AF-0193-437E-B9F9-11E80536407F}" type="pres">
      <dgm:prSet presAssocID="{96B010EF-8CB2-418B-8284-DFE978E4E077}" presName="spaceBetweenRectangles" presStyleCnt="0"/>
      <dgm:spPr/>
    </dgm:pt>
    <dgm:pt modelId="{6098FCD8-9421-4BA0-AAD1-B276BBA7B5F7}" type="pres">
      <dgm:prSet presAssocID="{87587272-F4F3-4A83-B786-1D9D04E03968}" presName="parentLin" presStyleCnt="0"/>
      <dgm:spPr/>
    </dgm:pt>
    <dgm:pt modelId="{BBE130D1-11C7-4DCE-AAC0-C1BF204AEFEF}" type="pres">
      <dgm:prSet presAssocID="{87587272-F4F3-4A83-B786-1D9D04E03968}" presName="parentLeftMargin" presStyleLbl="node1" presStyleIdx="2" presStyleCnt="5"/>
      <dgm:spPr/>
    </dgm:pt>
    <dgm:pt modelId="{D921AF1B-FB66-45CF-86F0-9EE515ECF0E3}" type="pres">
      <dgm:prSet presAssocID="{87587272-F4F3-4A83-B786-1D9D04E03968}" presName="parentText" presStyleLbl="node1" presStyleIdx="3" presStyleCnt="5" custScaleX="114647">
        <dgm:presLayoutVars>
          <dgm:chMax val="0"/>
          <dgm:bulletEnabled val="1"/>
        </dgm:presLayoutVars>
      </dgm:prSet>
      <dgm:spPr/>
    </dgm:pt>
    <dgm:pt modelId="{22F37E6A-BCBB-4428-8A14-288D63F3275E}" type="pres">
      <dgm:prSet presAssocID="{87587272-F4F3-4A83-B786-1D9D04E03968}" presName="negativeSpace" presStyleCnt="0"/>
      <dgm:spPr/>
    </dgm:pt>
    <dgm:pt modelId="{DDA91046-96E3-4BDC-969A-6CAAED2551E4}" type="pres">
      <dgm:prSet presAssocID="{87587272-F4F3-4A83-B786-1D9D04E03968}" presName="childText" presStyleLbl="conFgAcc1" presStyleIdx="3" presStyleCnt="5">
        <dgm:presLayoutVars>
          <dgm:bulletEnabled val="1"/>
        </dgm:presLayoutVars>
      </dgm:prSet>
      <dgm:spPr/>
    </dgm:pt>
    <dgm:pt modelId="{97436EEA-C5BC-4B56-A50C-3B0B485C5C30}" type="pres">
      <dgm:prSet presAssocID="{5E8B2FB9-63A8-428C-9D2A-7581443741F9}" presName="spaceBetweenRectangles" presStyleCnt="0"/>
      <dgm:spPr/>
    </dgm:pt>
    <dgm:pt modelId="{89C0FA95-706E-4419-BD00-08723AE4C9E0}" type="pres">
      <dgm:prSet presAssocID="{9623378D-58A4-49B4-9E28-76122C70BD43}" presName="parentLin" presStyleCnt="0"/>
      <dgm:spPr/>
    </dgm:pt>
    <dgm:pt modelId="{7C5F48D0-7237-48A2-BF53-3E02E7127CA9}" type="pres">
      <dgm:prSet presAssocID="{9623378D-58A4-49B4-9E28-76122C70BD43}" presName="parentLeftMargin" presStyleLbl="node1" presStyleIdx="3" presStyleCnt="5"/>
      <dgm:spPr/>
    </dgm:pt>
    <dgm:pt modelId="{2CA3C191-242F-49B2-B130-B0C358F9CACD}" type="pres">
      <dgm:prSet presAssocID="{9623378D-58A4-49B4-9E28-76122C70BD43}" presName="parentText" presStyleLbl="node1" presStyleIdx="4" presStyleCnt="5" custScaleX="114647">
        <dgm:presLayoutVars>
          <dgm:chMax val="0"/>
          <dgm:bulletEnabled val="1"/>
        </dgm:presLayoutVars>
      </dgm:prSet>
      <dgm:spPr/>
    </dgm:pt>
    <dgm:pt modelId="{D0042971-E2F4-483F-B053-BA541B6433A7}" type="pres">
      <dgm:prSet presAssocID="{9623378D-58A4-49B4-9E28-76122C70BD43}" presName="negativeSpace" presStyleCnt="0"/>
      <dgm:spPr/>
    </dgm:pt>
    <dgm:pt modelId="{DA2BD462-83E7-406C-BF87-1459969F44BA}" type="pres">
      <dgm:prSet presAssocID="{9623378D-58A4-49B4-9E28-76122C70BD43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71B5D03-858F-40F8-B698-D66959AEE508}" type="presOf" srcId="{9623378D-58A4-49B4-9E28-76122C70BD43}" destId="{7C5F48D0-7237-48A2-BF53-3E02E7127CA9}" srcOrd="0" destOrd="0" presId="urn:microsoft.com/office/officeart/2005/8/layout/list1"/>
    <dgm:cxn modelId="{3B9C7B1E-1F29-4938-B182-CC8D9EB47A65}" srcId="{D1983DD3-7B1A-4D8A-8AC7-380980E230DB}" destId="{641DBC2A-EC3A-4E2C-AADC-3D2967BBD018}" srcOrd="1" destOrd="0" parTransId="{94B01BC2-9178-4AAF-8840-5ABCF09DDA6A}" sibTransId="{F89AAB86-4402-49CE-98D1-72A5BCBC570D}"/>
    <dgm:cxn modelId="{4229583A-1F85-4AEA-9DC9-5BFF2FA57A0D}" srcId="{D1983DD3-7B1A-4D8A-8AC7-380980E230DB}" destId="{87587272-F4F3-4A83-B786-1D9D04E03968}" srcOrd="3" destOrd="0" parTransId="{D3840ED0-012F-48F0-A6CB-429C295338B3}" sibTransId="{5E8B2FB9-63A8-428C-9D2A-7581443741F9}"/>
    <dgm:cxn modelId="{EDE59F67-F3CC-4CD8-95D9-B31709E49E49}" type="presOf" srcId="{641DBC2A-EC3A-4E2C-AADC-3D2967BBD018}" destId="{DE6772C6-13CA-466E-9FF6-D385AC6E1EA1}" srcOrd="0" destOrd="0" presId="urn:microsoft.com/office/officeart/2005/8/layout/list1"/>
    <dgm:cxn modelId="{4F69EC6B-A585-4687-93A6-B18D3F31B5A6}" type="presOf" srcId="{66D78408-5B95-47B9-BD32-E41898A89310}" destId="{78619F18-0E5A-4A0D-B2F2-C9E5ADD99F42}" srcOrd="1" destOrd="0" presId="urn:microsoft.com/office/officeart/2005/8/layout/list1"/>
    <dgm:cxn modelId="{AB772A85-F21C-4C98-996F-65A781A479C9}" type="presOf" srcId="{290804FC-25AD-46E9-8B11-B08381070E23}" destId="{8408E6F9-29E8-43D2-863F-C8215F2F41DD}" srcOrd="1" destOrd="0" presId="urn:microsoft.com/office/officeart/2005/8/layout/list1"/>
    <dgm:cxn modelId="{C568B69C-9DC2-4E5B-ACBF-C829E83269B4}" srcId="{D1983DD3-7B1A-4D8A-8AC7-380980E230DB}" destId="{290804FC-25AD-46E9-8B11-B08381070E23}" srcOrd="2" destOrd="0" parTransId="{79FEDEFF-CF40-4F75-8F47-D2EF594CDBD8}" sibTransId="{96B010EF-8CB2-418B-8284-DFE978E4E077}"/>
    <dgm:cxn modelId="{0D4A599F-EB7C-44B0-8A62-C6B0AC1FF8B8}" type="presOf" srcId="{66D78408-5B95-47B9-BD32-E41898A89310}" destId="{CDB13746-4C52-4689-BDB6-AC24BB80B80C}" srcOrd="0" destOrd="0" presId="urn:microsoft.com/office/officeart/2005/8/layout/list1"/>
    <dgm:cxn modelId="{70FEF6A6-6342-4FCD-9148-576513376C59}" type="presOf" srcId="{290804FC-25AD-46E9-8B11-B08381070E23}" destId="{67CA50D9-E683-42D0-A319-CCEBCD93728A}" srcOrd="0" destOrd="0" presId="urn:microsoft.com/office/officeart/2005/8/layout/list1"/>
    <dgm:cxn modelId="{665E63B1-EBB3-401F-8CC2-72085B12E317}" type="presOf" srcId="{9623378D-58A4-49B4-9E28-76122C70BD43}" destId="{2CA3C191-242F-49B2-B130-B0C358F9CACD}" srcOrd="1" destOrd="0" presId="urn:microsoft.com/office/officeart/2005/8/layout/list1"/>
    <dgm:cxn modelId="{7582F8B2-FB8F-4D40-8596-E9053DD5B285}" type="presOf" srcId="{87587272-F4F3-4A83-B786-1D9D04E03968}" destId="{D921AF1B-FB66-45CF-86F0-9EE515ECF0E3}" srcOrd="1" destOrd="0" presId="urn:microsoft.com/office/officeart/2005/8/layout/list1"/>
    <dgm:cxn modelId="{B9C151C5-2A6C-49E3-BD2B-F3071C7E54FF}" type="presOf" srcId="{641DBC2A-EC3A-4E2C-AADC-3D2967BBD018}" destId="{26470772-ED74-4389-B8F3-61F71605342A}" srcOrd="1" destOrd="0" presId="urn:microsoft.com/office/officeart/2005/8/layout/list1"/>
    <dgm:cxn modelId="{DBB407D9-D796-43CE-8FFB-076BB8FE39C4}" type="presOf" srcId="{87587272-F4F3-4A83-B786-1D9D04E03968}" destId="{BBE130D1-11C7-4DCE-AAC0-C1BF204AEFEF}" srcOrd="0" destOrd="0" presId="urn:microsoft.com/office/officeart/2005/8/layout/list1"/>
    <dgm:cxn modelId="{7FE010E0-5478-4098-A8D6-6D809C1424F0}" srcId="{D1983DD3-7B1A-4D8A-8AC7-380980E230DB}" destId="{9623378D-58A4-49B4-9E28-76122C70BD43}" srcOrd="4" destOrd="0" parTransId="{035E857F-D23D-4A4F-82C7-511B65FE835C}" sibTransId="{E0DC127D-F62E-42F2-ACD6-F6263600BB9C}"/>
    <dgm:cxn modelId="{1A73EDEC-EC84-4E63-A185-F79BF5154324}" type="presOf" srcId="{D1983DD3-7B1A-4D8A-8AC7-380980E230DB}" destId="{7101A6FA-2454-4E0B-BE9A-377185503E99}" srcOrd="0" destOrd="0" presId="urn:microsoft.com/office/officeart/2005/8/layout/list1"/>
    <dgm:cxn modelId="{107866FD-B7CC-410B-88F1-945A65F41490}" srcId="{D1983DD3-7B1A-4D8A-8AC7-380980E230DB}" destId="{66D78408-5B95-47B9-BD32-E41898A89310}" srcOrd="0" destOrd="0" parTransId="{B8A92670-60D4-4412-93DA-98B233A86C45}" sibTransId="{D5A0AE9A-4198-4D8A-82D5-477083CB591B}"/>
    <dgm:cxn modelId="{8759ADB9-0654-4C51-87C3-F5A92657C027}" type="presParOf" srcId="{7101A6FA-2454-4E0B-BE9A-377185503E99}" destId="{2C2A076E-91FF-4EA3-9222-C0F07A34A70F}" srcOrd="0" destOrd="0" presId="urn:microsoft.com/office/officeart/2005/8/layout/list1"/>
    <dgm:cxn modelId="{3182DFFD-26DE-4881-9CAD-D0EE7BC451CA}" type="presParOf" srcId="{2C2A076E-91FF-4EA3-9222-C0F07A34A70F}" destId="{CDB13746-4C52-4689-BDB6-AC24BB80B80C}" srcOrd="0" destOrd="0" presId="urn:microsoft.com/office/officeart/2005/8/layout/list1"/>
    <dgm:cxn modelId="{61CEDBC0-7E0C-4AD7-94BC-8F6A202E21E0}" type="presParOf" srcId="{2C2A076E-91FF-4EA3-9222-C0F07A34A70F}" destId="{78619F18-0E5A-4A0D-B2F2-C9E5ADD99F42}" srcOrd="1" destOrd="0" presId="urn:microsoft.com/office/officeart/2005/8/layout/list1"/>
    <dgm:cxn modelId="{05E6CEE7-E073-4180-A589-BC32028B25A6}" type="presParOf" srcId="{7101A6FA-2454-4E0B-BE9A-377185503E99}" destId="{975C807C-EED3-458C-9045-3A01A3155CE3}" srcOrd="1" destOrd="0" presId="urn:microsoft.com/office/officeart/2005/8/layout/list1"/>
    <dgm:cxn modelId="{3A5D0A8D-3DFE-4A41-9E06-88D2A6282C8A}" type="presParOf" srcId="{7101A6FA-2454-4E0B-BE9A-377185503E99}" destId="{2685CFD2-4B50-4EEC-854C-16B0B9E69C79}" srcOrd="2" destOrd="0" presId="urn:microsoft.com/office/officeart/2005/8/layout/list1"/>
    <dgm:cxn modelId="{4B275104-0C51-4374-B524-93EA89AB08CE}" type="presParOf" srcId="{7101A6FA-2454-4E0B-BE9A-377185503E99}" destId="{64E7AB5B-7C3A-4088-8414-A40DD6B3F7B8}" srcOrd="3" destOrd="0" presId="urn:microsoft.com/office/officeart/2005/8/layout/list1"/>
    <dgm:cxn modelId="{E8142A6D-FC8A-45E0-849A-F7BB8648E720}" type="presParOf" srcId="{7101A6FA-2454-4E0B-BE9A-377185503E99}" destId="{E1180999-6A7E-4D18-BFB5-23D5E7888009}" srcOrd="4" destOrd="0" presId="urn:microsoft.com/office/officeart/2005/8/layout/list1"/>
    <dgm:cxn modelId="{17A3F3BE-233C-42C3-B6A2-4755D6BD80C7}" type="presParOf" srcId="{E1180999-6A7E-4D18-BFB5-23D5E7888009}" destId="{DE6772C6-13CA-466E-9FF6-D385AC6E1EA1}" srcOrd="0" destOrd="0" presId="urn:microsoft.com/office/officeart/2005/8/layout/list1"/>
    <dgm:cxn modelId="{2AC4E84C-8F96-4143-B57F-282CEA806726}" type="presParOf" srcId="{E1180999-6A7E-4D18-BFB5-23D5E7888009}" destId="{26470772-ED74-4389-B8F3-61F71605342A}" srcOrd="1" destOrd="0" presId="urn:microsoft.com/office/officeart/2005/8/layout/list1"/>
    <dgm:cxn modelId="{FED6EBD2-D5AD-4C0C-BF6D-76CEB910E1D2}" type="presParOf" srcId="{7101A6FA-2454-4E0B-BE9A-377185503E99}" destId="{0A39BC0F-E0BA-4F8B-8965-5B6BE34F9EAE}" srcOrd="5" destOrd="0" presId="urn:microsoft.com/office/officeart/2005/8/layout/list1"/>
    <dgm:cxn modelId="{BB07A24E-F1F0-4365-A1C3-2A55CB342BC1}" type="presParOf" srcId="{7101A6FA-2454-4E0B-BE9A-377185503E99}" destId="{DC347B0E-0B68-410B-A7C5-48093466B5F5}" srcOrd="6" destOrd="0" presId="urn:microsoft.com/office/officeart/2005/8/layout/list1"/>
    <dgm:cxn modelId="{7DBA92F5-8CC8-4AB5-8BCB-7DF18673E0BB}" type="presParOf" srcId="{7101A6FA-2454-4E0B-BE9A-377185503E99}" destId="{44EA5DB9-AAF7-40E4-BA92-3D40E5440ED6}" srcOrd="7" destOrd="0" presId="urn:microsoft.com/office/officeart/2005/8/layout/list1"/>
    <dgm:cxn modelId="{26522B20-39E2-4AAA-8993-F39422EA9F9B}" type="presParOf" srcId="{7101A6FA-2454-4E0B-BE9A-377185503E99}" destId="{DD1D294F-0E45-4C7E-9B6E-E8B7458A7F5E}" srcOrd="8" destOrd="0" presId="urn:microsoft.com/office/officeart/2005/8/layout/list1"/>
    <dgm:cxn modelId="{11E00545-C806-4429-A5F4-007E482B1A01}" type="presParOf" srcId="{DD1D294F-0E45-4C7E-9B6E-E8B7458A7F5E}" destId="{67CA50D9-E683-42D0-A319-CCEBCD93728A}" srcOrd="0" destOrd="0" presId="urn:microsoft.com/office/officeart/2005/8/layout/list1"/>
    <dgm:cxn modelId="{171233AF-F9C1-4091-94C3-FA548EC43851}" type="presParOf" srcId="{DD1D294F-0E45-4C7E-9B6E-E8B7458A7F5E}" destId="{8408E6F9-29E8-43D2-863F-C8215F2F41DD}" srcOrd="1" destOrd="0" presId="urn:microsoft.com/office/officeart/2005/8/layout/list1"/>
    <dgm:cxn modelId="{ACB09EEC-F93D-40FF-A235-4A2D422B4FF3}" type="presParOf" srcId="{7101A6FA-2454-4E0B-BE9A-377185503E99}" destId="{EA77FFAB-699D-4202-8FB9-4DD47E0F934A}" srcOrd="9" destOrd="0" presId="urn:microsoft.com/office/officeart/2005/8/layout/list1"/>
    <dgm:cxn modelId="{6C9A0A53-0102-4527-B0E4-E0B7A6A0AD5F}" type="presParOf" srcId="{7101A6FA-2454-4E0B-BE9A-377185503E99}" destId="{473C16F1-2272-4106-BC65-7008B1FD5F84}" srcOrd="10" destOrd="0" presId="urn:microsoft.com/office/officeart/2005/8/layout/list1"/>
    <dgm:cxn modelId="{6DC40ABC-F982-4558-A9EC-AF83AD72A57A}" type="presParOf" srcId="{7101A6FA-2454-4E0B-BE9A-377185503E99}" destId="{882EA0AF-0193-437E-B9F9-11E80536407F}" srcOrd="11" destOrd="0" presId="urn:microsoft.com/office/officeart/2005/8/layout/list1"/>
    <dgm:cxn modelId="{999CBF6A-911A-4C20-B816-0A8F82E1C951}" type="presParOf" srcId="{7101A6FA-2454-4E0B-BE9A-377185503E99}" destId="{6098FCD8-9421-4BA0-AAD1-B276BBA7B5F7}" srcOrd="12" destOrd="0" presId="urn:microsoft.com/office/officeart/2005/8/layout/list1"/>
    <dgm:cxn modelId="{891454ED-C354-4BBC-962A-4503F0F0BB51}" type="presParOf" srcId="{6098FCD8-9421-4BA0-AAD1-B276BBA7B5F7}" destId="{BBE130D1-11C7-4DCE-AAC0-C1BF204AEFEF}" srcOrd="0" destOrd="0" presId="urn:microsoft.com/office/officeart/2005/8/layout/list1"/>
    <dgm:cxn modelId="{36AED282-A6FF-40EF-88C8-629B0C96B683}" type="presParOf" srcId="{6098FCD8-9421-4BA0-AAD1-B276BBA7B5F7}" destId="{D921AF1B-FB66-45CF-86F0-9EE515ECF0E3}" srcOrd="1" destOrd="0" presId="urn:microsoft.com/office/officeart/2005/8/layout/list1"/>
    <dgm:cxn modelId="{5C1ACD94-A631-477A-860C-0E2C1E618D1D}" type="presParOf" srcId="{7101A6FA-2454-4E0B-BE9A-377185503E99}" destId="{22F37E6A-BCBB-4428-8A14-288D63F3275E}" srcOrd="13" destOrd="0" presId="urn:microsoft.com/office/officeart/2005/8/layout/list1"/>
    <dgm:cxn modelId="{EE256656-F745-4D58-B498-1A37DBB2EB3A}" type="presParOf" srcId="{7101A6FA-2454-4E0B-BE9A-377185503E99}" destId="{DDA91046-96E3-4BDC-969A-6CAAED2551E4}" srcOrd="14" destOrd="0" presId="urn:microsoft.com/office/officeart/2005/8/layout/list1"/>
    <dgm:cxn modelId="{014D30FF-40D5-4FC5-8422-2F832DBD0A8E}" type="presParOf" srcId="{7101A6FA-2454-4E0B-BE9A-377185503E99}" destId="{97436EEA-C5BC-4B56-A50C-3B0B485C5C30}" srcOrd="15" destOrd="0" presId="urn:microsoft.com/office/officeart/2005/8/layout/list1"/>
    <dgm:cxn modelId="{454F7D0D-1C8A-42F6-A8BE-D4F8F5BF536A}" type="presParOf" srcId="{7101A6FA-2454-4E0B-BE9A-377185503E99}" destId="{89C0FA95-706E-4419-BD00-08723AE4C9E0}" srcOrd="16" destOrd="0" presId="urn:microsoft.com/office/officeart/2005/8/layout/list1"/>
    <dgm:cxn modelId="{D15F5A3F-491A-4E00-9BD1-F1F152F7E2DA}" type="presParOf" srcId="{89C0FA95-706E-4419-BD00-08723AE4C9E0}" destId="{7C5F48D0-7237-48A2-BF53-3E02E7127CA9}" srcOrd="0" destOrd="0" presId="urn:microsoft.com/office/officeart/2005/8/layout/list1"/>
    <dgm:cxn modelId="{C4B0B24E-3A6C-4365-AC83-F004BC8980B5}" type="presParOf" srcId="{89C0FA95-706E-4419-BD00-08723AE4C9E0}" destId="{2CA3C191-242F-49B2-B130-B0C358F9CACD}" srcOrd="1" destOrd="0" presId="urn:microsoft.com/office/officeart/2005/8/layout/list1"/>
    <dgm:cxn modelId="{28F7D083-53CF-4434-AA14-5987358C5E49}" type="presParOf" srcId="{7101A6FA-2454-4E0B-BE9A-377185503E99}" destId="{D0042971-E2F4-483F-B053-BA541B6433A7}" srcOrd="17" destOrd="0" presId="urn:microsoft.com/office/officeart/2005/8/layout/list1"/>
    <dgm:cxn modelId="{461F29D6-759A-4F8B-AD55-6B0A6BAF5C33}" type="presParOf" srcId="{7101A6FA-2454-4E0B-BE9A-377185503E99}" destId="{DA2BD462-83E7-406C-BF87-1459969F44B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4A6BF3-C9E3-442F-AA28-C54F03A299FE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ABE5D98-A9A6-4957-AE85-D6C1DC68806E}">
      <dgm:prSet custT="1"/>
      <dgm:spPr/>
      <dgm:t>
        <a:bodyPr/>
        <a:lstStyle/>
        <a:p>
          <a:pPr rtl="0"/>
          <a:r>
            <a:rPr lang="en-US" sz="1600" dirty="0" err="1">
              <a:latin typeface="Bahnschrift SemiLight" panose="020B0502040204020203" pitchFamily="34" charset="0"/>
            </a:rPr>
            <a:t>Đơn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giản</a:t>
          </a:r>
          <a:r>
            <a:rPr lang="en-US" sz="1600" dirty="0">
              <a:latin typeface="Bahnschrift SemiLight" panose="020B0502040204020203" pitchFamily="34" charset="0"/>
            </a:rPr>
            <a:t>, </a:t>
          </a:r>
          <a:r>
            <a:rPr lang="en-US" sz="1600" dirty="0" err="1">
              <a:latin typeface="Bahnschrift SemiLight" panose="020B0502040204020203" pitchFamily="34" charset="0"/>
            </a:rPr>
            <a:t>dễ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thực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hiện</a:t>
          </a:r>
          <a:endParaRPr lang="en-US" sz="1600" dirty="0">
            <a:latin typeface="Bahnschrift SemiLight" panose="020B0502040204020203" pitchFamily="34" charset="0"/>
          </a:endParaRPr>
        </a:p>
      </dgm:t>
    </dgm:pt>
    <dgm:pt modelId="{C49A65BA-1B50-43E4-93E7-D651366D80B7}" type="parTrans" cxnId="{0436BB31-A3B5-4049-A653-5E83121D8DF9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223040D4-3241-40A1-ADD3-7C7C06EB741E}" type="sibTrans" cxnId="{0436BB31-A3B5-4049-A653-5E83121D8DF9}">
      <dgm:prSet phldrT="01" phldr="0"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854F4075-503E-46A1-946F-031E538CB2F7}">
      <dgm:prSet phldr="0" custT="1"/>
      <dgm:spPr/>
      <dgm:t>
        <a:bodyPr/>
        <a:lstStyle/>
        <a:p>
          <a:pPr rtl="0"/>
          <a:r>
            <a:rPr lang="en-US" sz="1600" dirty="0">
              <a:latin typeface="Bahnschrift SemiLight" panose="020B0502040204020203" pitchFamily="34" charset="0"/>
            </a:rPr>
            <a:t>Không cần tốn chi phí duy trì cao</a:t>
          </a:r>
        </a:p>
      </dgm:t>
    </dgm:pt>
    <dgm:pt modelId="{11DCCCD8-3749-4BA7-856E-6C0162FC79A6}" type="parTrans" cxnId="{68594C72-1C23-4384-8D97-40AF596B6480}">
      <dgm:prSet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7DD0254F-6D88-4DC6-9D2C-20533A4B79AD}" type="sibTrans" cxnId="{68594C72-1C23-4384-8D97-40AF596B6480}">
      <dgm:prSet phldrT="02" phldr="0"/>
      <dgm:spPr/>
      <dgm:t>
        <a:bodyPr/>
        <a:lstStyle/>
        <a:p>
          <a:endParaRPr lang="en-US" sz="2400">
            <a:latin typeface="Bahnschrift SemiLight" panose="020B0502040204020203" pitchFamily="34" charset="0"/>
          </a:endParaRPr>
        </a:p>
      </dgm:t>
    </dgm:pt>
    <dgm:pt modelId="{64D79CE3-E0FC-4C34-8912-3FC06D521CB1}" type="pres">
      <dgm:prSet presAssocID="{AB4A6BF3-C9E3-442F-AA28-C54F03A299FE}" presName="linear" presStyleCnt="0">
        <dgm:presLayoutVars>
          <dgm:dir/>
          <dgm:animLvl val="lvl"/>
          <dgm:resizeHandles val="exact"/>
        </dgm:presLayoutVars>
      </dgm:prSet>
      <dgm:spPr/>
    </dgm:pt>
    <dgm:pt modelId="{0148AB83-1723-43D1-B630-1CAF514E1E2F}" type="pres">
      <dgm:prSet presAssocID="{5ABE5D98-A9A6-4957-AE85-D6C1DC68806E}" presName="parentLin" presStyleCnt="0"/>
      <dgm:spPr/>
    </dgm:pt>
    <dgm:pt modelId="{487DC7FC-2D8C-44F6-BF72-1B522E06EA76}" type="pres">
      <dgm:prSet presAssocID="{5ABE5D98-A9A6-4957-AE85-D6C1DC68806E}" presName="parentLeftMargin" presStyleLbl="node1" presStyleIdx="0" presStyleCnt="2"/>
      <dgm:spPr/>
    </dgm:pt>
    <dgm:pt modelId="{1B686A23-D770-471B-8B69-884EE94276E2}" type="pres">
      <dgm:prSet presAssocID="{5ABE5D98-A9A6-4957-AE85-D6C1DC68806E}" presName="parentText" presStyleLbl="node1" presStyleIdx="0" presStyleCnt="2" custScaleX="118725" custLinFactNeighborX="45825" custLinFactNeighborY="0">
        <dgm:presLayoutVars>
          <dgm:chMax val="0"/>
          <dgm:bulletEnabled val="1"/>
        </dgm:presLayoutVars>
      </dgm:prSet>
      <dgm:spPr/>
    </dgm:pt>
    <dgm:pt modelId="{884CC5C6-4122-4F80-9479-E36FF8F15D1B}" type="pres">
      <dgm:prSet presAssocID="{5ABE5D98-A9A6-4957-AE85-D6C1DC68806E}" presName="negativeSpace" presStyleCnt="0"/>
      <dgm:spPr/>
    </dgm:pt>
    <dgm:pt modelId="{18489B11-D5B6-4A7E-8694-1664EEDC5D7A}" type="pres">
      <dgm:prSet presAssocID="{5ABE5D98-A9A6-4957-AE85-D6C1DC68806E}" presName="childText" presStyleLbl="conFgAcc1" presStyleIdx="0" presStyleCnt="2">
        <dgm:presLayoutVars>
          <dgm:bulletEnabled val="1"/>
        </dgm:presLayoutVars>
      </dgm:prSet>
      <dgm:spPr/>
    </dgm:pt>
    <dgm:pt modelId="{5AF89617-AE77-4F7E-9F02-786B2FFDD400}" type="pres">
      <dgm:prSet presAssocID="{223040D4-3241-40A1-ADD3-7C7C06EB741E}" presName="spaceBetweenRectangles" presStyleCnt="0"/>
      <dgm:spPr/>
    </dgm:pt>
    <dgm:pt modelId="{A77F6446-A9D4-44C0-9564-C283861C65AA}" type="pres">
      <dgm:prSet presAssocID="{854F4075-503E-46A1-946F-031E538CB2F7}" presName="parentLin" presStyleCnt="0"/>
      <dgm:spPr/>
    </dgm:pt>
    <dgm:pt modelId="{606D4F7F-5481-4045-8652-5C968DE36F6C}" type="pres">
      <dgm:prSet presAssocID="{854F4075-503E-46A1-946F-031E538CB2F7}" presName="parentLeftMargin" presStyleLbl="node1" presStyleIdx="0" presStyleCnt="2"/>
      <dgm:spPr/>
    </dgm:pt>
    <dgm:pt modelId="{A6C71F14-0AD5-4417-AA84-3C2D5EFA468D}" type="pres">
      <dgm:prSet presAssocID="{854F4075-503E-46A1-946F-031E538CB2F7}" presName="parentText" presStyleLbl="node1" presStyleIdx="1" presStyleCnt="2" custScaleX="118725" custLinFactNeighborX="45825">
        <dgm:presLayoutVars>
          <dgm:chMax val="0"/>
          <dgm:bulletEnabled val="1"/>
        </dgm:presLayoutVars>
      </dgm:prSet>
      <dgm:spPr/>
    </dgm:pt>
    <dgm:pt modelId="{8BE90E76-90B8-4A37-8147-5A62F4245408}" type="pres">
      <dgm:prSet presAssocID="{854F4075-503E-46A1-946F-031E538CB2F7}" presName="negativeSpace" presStyleCnt="0"/>
      <dgm:spPr/>
    </dgm:pt>
    <dgm:pt modelId="{0988C49B-6F7C-4A4D-9D39-F4050964084A}" type="pres">
      <dgm:prSet presAssocID="{854F4075-503E-46A1-946F-031E538CB2F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436BB31-A3B5-4049-A653-5E83121D8DF9}" srcId="{AB4A6BF3-C9E3-442F-AA28-C54F03A299FE}" destId="{5ABE5D98-A9A6-4957-AE85-D6C1DC68806E}" srcOrd="0" destOrd="0" parTransId="{C49A65BA-1B50-43E4-93E7-D651366D80B7}" sibTransId="{223040D4-3241-40A1-ADD3-7C7C06EB741E}"/>
    <dgm:cxn modelId="{68594C72-1C23-4384-8D97-40AF596B6480}" srcId="{AB4A6BF3-C9E3-442F-AA28-C54F03A299FE}" destId="{854F4075-503E-46A1-946F-031E538CB2F7}" srcOrd="1" destOrd="0" parTransId="{11DCCCD8-3749-4BA7-856E-6C0162FC79A6}" sibTransId="{7DD0254F-6D88-4DC6-9D2C-20533A4B79AD}"/>
    <dgm:cxn modelId="{248FCA59-8AA9-44A5-8EA2-584093216EBA}" type="presOf" srcId="{AB4A6BF3-C9E3-442F-AA28-C54F03A299FE}" destId="{64D79CE3-E0FC-4C34-8912-3FC06D521CB1}" srcOrd="0" destOrd="0" presId="urn:microsoft.com/office/officeart/2005/8/layout/list1"/>
    <dgm:cxn modelId="{F327CA85-2829-4726-A6CD-34F99C17D5DC}" type="presOf" srcId="{5ABE5D98-A9A6-4957-AE85-D6C1DC68806E}" destId="{487DC7FC-2D8C-44F6-BF72-1B522E06EA76}" srcOrd="0" destOrd="0" presId="urn:microsoft.com/office/officeart/2005/8/layout/list1"/>
    <dgm:cxn modelId="{E43A3EC3-8007-476D-AD8C-B7609D04EDAE}" type="presOf" srcId="{5ABE5D98-A9A6-4957-AE85-D6C1DC68806E}" destId="{1B686A23-D770-471B-8B69-884EE94276E2}" srcOrd="1" destOrd="0" presId="urn:microsoft.com/office/officeart/2005/8/layout/list1"/>
    <dgm:cxn modelId="{222551CD-9C25-4216-B537-2F30F057CB4F}" type="presOf" srcId="{854F4075-503E-46A1-946F-031E538CB2F7}" destId="{606D4F7F-5481-4045-8652-5C968DE36F6C}" srcOrd="0" destOrd="0" presId="urn:microsoft.com/office/officeart/2005/8/layout/list1"/>
    <dgm:cxn modelId="{2132D7EC-5AD8-4D0C-831E-3DB25BE81486}" type="presOf" srcId="{854F4075-503E-46A1-946F-031E538CB2F7}" destId="{A6C71F14-0AD5-4417-AA84-3C2D5EFA468D}" srcOrd="1" destOrd="0" presId="urn:microsoft.com/office/officeart/2005/8/layout/list1"/>
    <dgm:cxn modelId="{15C93ED1-525F-4BAA-BF95-4F62B908221A}" type="presParOf" srcId="{64D79CE3-E0FC-4C34-8912-3FC06D521CB1}" destId="{0148AB83-1723-43D1-B630-1CAF514E1E2F}" srcOrd="0" destOrd="0" presId="urn:microsoft.com/office/officeart/2005/8/layout/list1"/>
    <dgm:cxn modelId="{188B209B-4144-45BF-95F6-62240533947F}" type="presParOf" srcId="{0148AB83-1723-43D1-B630-1CAF514E1E2F}" destId="{487DC7FC-2D8C-44F6-BF72-1B522E06EA76}" srcOrd="0" destOrd="0" presId="urn:microsoft.com/office/officeart/2005/8/layout/list1"/>
    <dgm:cxn modelId="{5C002841-0D70-470C-B920-1BB8B1358E5B}" type="presParOf" srcId="{0148AB83-1723-43D1-B630-1CAF514E1E2F}" destId="{1B686A23-D770-471B-8B69-884EE94276E2}" srcOrd="1" destOrd="0" presId="urn:microsoft.com/office/officeart/2005/8/layout/list1"/>
    <dgm:cxn modelId="{62ADA859-99F7-476A-AFD5-0204EC7664C6}" type="presParOf" srcId="{64D79CE3-E0FC-4C34-8912-3FC06D521CB1}" destId="{884CC5C6-4122-4F80-9479-E36FF8F15D1B}" srcOrd="1" destOrd="0" presId="urn:microsoft.com/office/officeart/2005/8/layout/list1"/>
    <dgm:cxn modelId="{420F6334-7B70-488B-BF1F-EEAEC067EBBF}" type="presParOf" srcId="{64D79CE3-E0FC-4C34-8912-3FC06D521CB1}" destId="{18489B11-D5B6-4A7E-8694-1664EEDC5D7A}" srcOrd="2" destOrd="0" presId="urn:microsoft.com/office/officeart/2005/8/layout/list1"/>
    <dgm:cxn modelId="{676037F3-0EB9-404B-83B3-E93E54A760D3}" type="presParOf" srcId="{64D79CE3-E0FC-4C34-8912-3FC06D521CB1}" destId="{5AF89617-AE77-4F7E-9F02-786B2FFDD400}" srcOrd="3" destOrd="0" presId="urn:microsoft.com/office/officeart/2005/8/layout/list1"/>
    <dgm:cxn modelId="{651AD225-9EB7-41E6-8511-BF9D8A71199D}" type="presParOf" srcId="{64D79CE3-E0FC-4C34-8912-3FC06D521CB1}" destId="{A77F6446-A9D4-44C0-9564-C283861C65AA}" srcOrd="4" destOrd="0" presId="urn:microsoft.com/office/officeart/2005/8/layout/list1"/>
    <dgm:cxn modelId="{B0C77F42-919F-4AFD-84CA-E8F4D2CD700D}" type="presParOf" srcId="{A77F6446-A9D4-44C0-9564-C283861C65AA}" destId="{606D4F7F-5481-4045-8652-5C968DE36F6C}" srcOrd="0" destOrd="0" presId="urn:microsoft.com/office/officeart/2005/8/layout/list1"/>
    <dgm:cxn modelId="{29FC9FEA-E479-4E21-84DD-53FA2D6F451C}" type="presParOf" srcId="{A77F6446-A9D4-44C0-9564-C283861C65AA}" destId="{A6C71F14-0AD5-4417-AA84-3C2D5EFA468D}" srcOrd="1" destOrd="0" presId="urn:microsoft.com/office/officeart/2005/8/layout/list1"/>
    <dgm:cxn modelId="{BF1EC1CC-4607-4E34-A84C-A48C47447A41}" type="presParOf" srcId="{64D79CE3-E0FC-4C34-8912-3FC06D521CB1}" destId="{8BE90E76-90B8-4A37-8147-5A62F4245408}" srcOrd="5" destOrd="0" presId="urn:microsoft.com/office/officeart/2005/8/layout/list1"/>
    <dgm:cxn modelId="{2B0E21C6-D49D-4C63-9A25-8D9CAC7E97D9}" type="presParOf" srcId="{64D79CE3-E0FC-4C34-8912-3FC06D521CB1}" destId="{0988C49B-6F7C-4A4D-9D39-F4050964084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4A6BF3-C9E3-442F-AA28-C54F03A299FE}" type="doc">
      <dgm:prSet loTypeId="urn:microsoft.com/office/officeart/2005/8/layout/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ABE5D98-A9A6-4957-AE85-D6C1DC68806E}">
      <dgm:prSet custT="1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600" dirty="0" err="1">
              <a:latin typeface="Bahnschrift SemiLight" panose="020B0502040204020203" pitchFamily="34" charset="0"/>
            </a:rPr>
            <a:t>Quy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trình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rắc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rối</a:t>
          </a:r>
          <a:r>
            <a:rPr lang="en-US" sz="1600" dirty="0">
              <a:latin typeface="Bahnschrift SemiLight" panose="020B0502040204020203" pitchFamily="34" charset="0"/>
            </a:rPr>
            <a:t>, </a:t>
          </a:r>
          <a:r>
            <a:rPr lang="en-US" sz="1600" dirty="0" err="1">
              <a:latin typeface="Bahnschrift SemiLight" panose="020B0502040204020203" pitchFamily="34" charset="0"/>
            </a:rPr>
            <a:t>vừa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kém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hiệu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quả</a:t>
          </a:r>
          <a:r>
            <a:rPr lang="en-US" sz="1600" dirty="0">
              <a:latin typeface="Bahnschrift SemiLight" panose="020B0502040204020203" pitchFamily="34" charset="0"/>
            </a:rPr>
            <a:t>, </a:t>
          </a:r>
          <a:r>
            <a:rPr lang="en-US" sz="1600" dirty="0" err="1">
              <a:latin typeface="Bahnschrift SemiLight" panose="020B0502040204020203" pitchFamily="34" charset="0"/>
            </a:rPr>
            <a:t>vừa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tốn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thời</a:t>
          </a:r>
          <a:r>
            <a:rPr lang="en-US" sz="1600" dirty="0">
              <a:latin typeface="Bahnschrift SemiLight" panose="020B0502040204020203" pitchFamily="34" charset="0"/>
            </a:rPr>
            <a:t> </a:t>
          </a:r>
          <a:r>
            <a:rPr lang="en-US" sz="1600" dirty="0" err="1">
              <a:latin typeface="Bahnschrift SemiLight" panose="020B0502040204020203" pitchFamily="34" charset="0"/>
            </a:rPr>
            <a:t>gian</a:t>
          </a:r>
          <a:endParaRPr lang="en-US" sz="1600" dirty="0">
            <a:latin typeface="Bahnschrift SemiLight" panose="020B0502040204020203" pitchFamily="34" charset="0"/>
          </a:endParaRPr>
        </a:p>
      </dgm:t>
    </dgm:pt>
    <dgm:pt modelId="{C49A65BA-1B50-43E4-93E7-D651366D80B7}" type="parTrans" cxnId="{0436BB31-A3B5-4049-A653-5E83121D8DF9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223040D4-3241-40A1-ADD3-7C7C06EB741E}" type="sibTrans" cxnId="{0436BB31-A3B5-4049-A653-5E83121D8DF9}">
      <dgm:prSet phldrT="01" phldr="0"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854F4075-503E-46A1-946F-031E538CB2F7}">
      <dgm:prSet phldr="0" custT="1"/>
      <dgm:spPr/>
      <dgm:t>
        <a:bodyPr/>
        <a:lstStyle/>
        <a:p>
          <a:pPr rtl="0"/>
          <a:r>
            <a:rPr lang="en-US" sz="1600" dirty="0">
              <a:latin typeface="Bahnschrift SemiLight" panose="020B0502040204020203" pitchFamily="34" charset="0"/>
            </a:rPr>
            <a:t>Mất thời gian thu thập đơn hàng</a:t>
          </a:r>
        </a:p>
      </dgm:t>
    </dgm:pt>
    <dgm:pt modelId="{11DCCCD8-3749-4BA7-856E-6C0162FC79A6}" type="parTrans" cxnId="{68594C72-1C23-4384-8D97-40AF596B6480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7DD0254F-6D88-4DC6-9D2C-20533A4B79AD}" type="sibTrans" cxnId="{68594C72-1C23-4384-8D97-40AF596B6480}">
      <dgm:prSet phldrT="02" phldr="0"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37BF7A3A-F56C-4461-BA76-DB899B6E6F70}">
      <dgm:prSet phldr="0" custT="1"/>
      <dgm:spPr/>
      <dgm:t>
        <a:bodyPr/>
        <a:lstStyle/>
        <a:p>
          <a:pPr rtl="0"/>
          <a:r>
            <a:rPr lang="en-US" sz="1600" dirty="0">
              <a:latin typeface="Bahnschrift SemiLight" panose="020B0502040204020203" pitchFamily="34" charset="0"/>
            </a:rPr>
            <a:t>Khó khăn trong việc bảo quản dữ liệu</a:t>
          </a:r>
        </a:p>
      </dgm:t>
    </dgm:pt>
    <dgm:pt modelId="{EA9A5E5C-114B-45BF-B51D-5B3D45C940CE}" type="parTrans" cxnId="{33496308-3E65-452F-9C83-C01D29F2587E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49E8F98D-691B-4A99-AA67-534B2C7EFF4D}" type="sibTrans" cxnId="{33496308-3E65-452F-9C83-C01D29F2587E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BAFCF780-5370-4C15-9841-FD4F3551BA82}">
      <dgm:prSet phldr="0" custT="1"/>
      <dgm:spPr/>
      <dgm:t>
        <a:bodyPr/>
        <a:lstStyle/>
        <a:p>
          <a:pPr rtl="0"/>
          <a:r>
            <a:rPr lang="en-US" sz="1600" dirty="0">
              <a:latin typeface="Bahnschrift SemiLight" panose="020B0502040204020203" pitchFamily="34" charset="0"/>
            </a:rPr>
            <a:t>Tăng nguy cơ cao lây nhiễm bệnh</a:t>
          </a:r>
        </a:p>
      </dgm:t>
    </dgm:pt>
    <dgm:pt modelId="{2051BBB8-10CD-495C-8572-45164BFB4376}" type="parTrans" cxnId="{FE53997E-57D5-4AA5-9224-6B69AFDF1B12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D29C87BB-B4C8-4F90-B105-5311C0E28D89}" type="sibTrans" cxnId="{FE53997E-57D5-4AA5-9224-6B69AFDF1B12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3EEF47BF-A1CA-420E-9431-21CAB4BA4C0F}">
      <dgm:prSet phldr="0" custT="1"/>
      <dgm:spPr/>
      <dgm:t>
        <a:bodyPr/>
        <a:lstStyle/>
        <a:p>
          <a:pPr algn="l" rtl="0">
            <a:lnSpc>
              <a:spcPct val="110000"/>
            </a:lnSpc>
          </a:pPr>
          <a:r>
            <a:rPr lang="en-US" sz="1600" dirty="0">
              <a:latin typeface="Bahnschrift SemiLight" panose="020B0502040204020203" pitchFamily="34" charset="0"/>
            </a:rPr>
            <a:t>Quản lý và thống kê dữ liệu cũng là một vấn đề khó khăn</a:t>
          </a:r>
        </a:p>
      </dgm:t>
    </dgm:pt>
    <dgm:pt modelId="{0ABD7782-CB3C-4FD7-9D21-7C0B1A0F2382}" type="parTrans" cxnId="{947FFD9A-D607-4A8B-8811-D8200C499170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11C8FFCE-A96C-4C3F-9D79-C3C1224C1B43}" type="sibTrans" cxnId="{947FFD9A-D607-4A8B-8811-D8200C499170}">
      <dgm:prSet/>
      <dgm:spPr/>
      <dgm:t>
        <a:bodyPr/>
        <a:lstStyle/>
        <a:p>
          <a:endParaRPr lang="en-US" sz="2800">
            <a:latin typeface="Bahnschrift SemiLight" panose="020B0502040204020203" pitchFamily="34" charset="0"/>
          </a:endParaRPr>
        </a:p>
      </dgm:t>
    </dgm:pt>
    <dgm:pt modelId="{64D79CE3-E0FC-4C34-8912-3FC06D521CB1}" type="pres">
      <dgm:prSet presAssocID="{AB4A6BF3-C9E3-442F-AA28-C54F03A299FE}" presName="linear" presStyleCnt="0">
        <dgm:presLayoutVars>
          <dgm:dir/>
          <dgm:animLvl val="lvl"/>
          <dgm:resizeHandles val="exact"/>
        </dgm:presLayoutVars>
      </dgm:prSet>
      <dgm:spPr/>
    </dgm:pt>
    <dgm:pt modelId="{0148AB83-1723-43D1-B630-1CAF514E1E2F}" type="pres">
      <dgm:prSet presAssocID="{5ABE5D98-A9A6-4957-AE85-D6C1DC68806E}" presName="parentLin" presStyleCnt="0"/>
      <dgm:spPr/>
    </dgm:pt>
    <dgm:pt modelId="{487DC7FC-2D8C-44F6-BF72-1B522E06EA76}" type="pres">
      <dgm:prSet presAssocID="{5ABE5D98-A9A6-4957-AE85-D6C1DC68806E}" presName="parentLeftMargin" presStyleLbl="node1" presStyleIdx="0" presStyleCnt="5"/>
      <dgm:spPr/>
    </dgm:pt>
    <dgm:pt modelId="{1B686A23-D770-471B-8B69-884EE94276E2}" type="pres">
      <dgm:prSet presAssocID="{5ABE5D98-A9A6-4957-AE85-D6C1DC68806E}" presName="parentText" presStyleLbl="node1" presStyleIdx="0" presStyleCnt="5" custScaleX="118012" custScaleY="94499" custLinFactNeighborX="77542" custLinFactNeighborY="-4478">
        <dgm:presLayoutVars>
          <dgm:chMax val="0"/>
          <dgm:bulletEnabled val="1"/>
        </dgm:presLayoutVars>
      </dgm:prSet>
      <dgm:spPr/>
    </dgm:pt>
    <dgm:pt modelId="{884CC5C6-4122-4F80-9479-E36FF8F15D1B}" type="pres">
      <dgm:prSet presAssocID="{5ABE5D98-A9A6-4957-AE85-D6C1DC68806E}" presName="negativeSpace" presStyleCnt="0"/>
      <dgm:spPr/>
    </dgm:pt>
    <dgm:pt modelId="{18489B11-D5B6-4A7E-8694-1664EEDC5D7A}" type="pres">
      <dgm:prSet presAssocID="{5ABE5D98-A9A6-4957-AE85-D6C1DC68806E}" presName="childText" presStyleLbl="conFgAcc1" presStyleIdx="0" presStyleCnt="5" custScaleX="93440" custScaleY="110047" custLinFactNeighborX="3877" custLinFactNeighborY="-24477">
        <dgm:presLayoutVars>
          <dgm:bulletEnabled val="1"/>
        </dgm:presLayoutVars>
      </dgm:prSet>
      <dgm:spPr/>
    </dgm:pt>
    <dgm:pt modelId="{5AF89617-AE77-4F7E-9F02-786B2FFDD400}" type="pres">
      <dgm:prSet presAssocID="{223040D4-3241-40A1-ADD3-7C7C06EB741E}" presName="spaceBetweenRectangles" presStyleCnt="0"/>
      <dgm:spPr/>
    </dgm:pt>
    <dgm:pt modelId="{05591CAE-6E84-4EC9-9E5A-E78BB5FE5C82}" type="pres">
      <dgm:prSet presAssocID="{37BF7A3A-F56C-4461-BA76-DB899B6E6F70}" presName="parentLin" presStyleCnt="0"/>
      <dgm:spPr/>
    </dgm:pt>
    <dgm:pt modelId="{044A7B7C-518D-42CC-B781-1DACB5500ED8}" type="pres">
      <dgm:prSet presAssocID="{37BF7A3A-F56C-4461-BA76-DB899B6E6F70}" presName="parentLeftMargin" presStyleLbl="node1" presStyleIdx="0" presStyleCnt="5"/>
      <dgm:spPr/>
    </dgm:pt>
    <dgm:pt modelId="{29F66D7B-B740-4719-9C7F-4F1C042470F2}" type="pres">
      <dgm:prSet presAssocID="{37BF7A3A-F56C-4461-BA76-DB899B6E6F70}" presName="parentText" presStyleLbl="node1" presStyleIdx="1" presStyleCnt="5" custScaleX="118012" custScaleY="94499" custLinFactNeighborX="77542" custLinFactNeighborY="-4478">
        <dgm:presLayoutVars>
          <dgm:chMax val="0"/>
          <dgm:bulletEnabled val="1"/>
        </dgm:presLayoutVars>
      </dgm:prSet>
      <dgm:spPr/>
    </dgm:pt>
    <dgm:pt modelId="{2B7522B5-7811-4651-BA10-E73DFDB94EF2}" type="pres">
      <dgm:prSet presAssocID="{37BF7A3A-F56C-4461-BA76-DB899B6E6F70}" presName="negativeSpace" presStyleCnt="0"/>
      <dgm:spPr/>
    </dgm:pt>
    <dgm:pt modelId="{6069C434-34D1-4074-8EA1-C63323C55018}" type="pres">
      <dgm:prSet presAssocID="{37BF7A3A-F56C-4461-BA76-DB899B6E6F70}" presName="childText" presStyleLbl="conFgAcc1" presStyleIdx="1" presStyleCnt="5" custScaleX="93440" custScaleY="110047" custLinFactNeighborX="3877" custLinFactNeighborY="-24477">
        <dgm:presLayoutVars>
          <dgm:bulletEnabled val="1"/>
        </dgm:presLayoutVars>
      </dgm:prSet>
      <dgm:spPr/>
    </dgm:pt>
    <dgm:pt modelId="{091D5357-6D8F-4F31-BB4F-EDD2AEFCE62D}" type="pres">
      <dgm:prSet presAssocID="{49E8F98D-691B-4A99-AA67-534B2C7EFF4D}" presName="spaceBetweenRectangles" presStyleCnt="0"/>
      <dgm:spPr/>
    </dgm:pt>
    <dgm:pt modelId="{A77F6446-A9D4-44C0-9564-C283861C65AA}" type="pres">
      <dgm:prSet presAssocID="{854F4075-503E-46A1-946F-031E538CB2F7}" presName="parentLin" presStyleCnt="0"/>
      <dgm:spPr/>
    </dgm:pt>
    <dgm:pt modelId="{606D4F7F-5481-4045-8652-5C968DE36F6C}" type="pres">
      <dgm:prSet presAssocID="{854F4075-503E-46A1-946F-031E538CB2F7}" presName="parentLeftMargin" presStyleLbl="node1" presStyleIdx="1" presStyleCnt="5"/>
      <dgm:spPr/>
    </dgm:pt>
    <dgm:pt modelId="{A6C71F14-0AD5-4417-AA84-3C2D5EFA468D}" type="pres">
      <dgm:prSet presAssocID="{854F4075-503E-46A1-946F-031E538CB2F7}" presName="parentText" presStyleLbl="node1" presStyleIdx="2" presStyleCnt="5" custScaleX="118012" custScaleY="94499" custLinFactNeighborX="77542" custLinFactNeighborY="-4478">
        <dgm:presLayoutVars>
          <dgm:chMax val="0"/>
          <dgm:bulletEnabled val="1"/>
        </dgm:presLayoutVars>
      </dgm:prSet>
      <dgm:spPr/>
    </dgm:pt>
    <dgm:pt modelId="{8BE90E76-90B8-4A37-8147-5A62F4245408}" type="pres">
      <dgm:prSet presAssocID="{854F4075-503E-46A1-946F-031E538CB2F7}" presName="negativeSpace" presStyleCnt="0"/>
      <dgm:spPr/>
    </dgm:pt>
    <dgm:pt modelId="{0988C49B-6F7C-4A4D-9D39-F4050964084A}" type="pres">
      <dgm:prSet presAssocID="{854F4075-503E-46A1-946F-031E538CB2F7}" presName="childText" presStyleLbl="conFgAcc1" presStyleIdx="2" presStyleCnt="5" custScaleX="93440" custScaleY="110047" custLinFactNeighborX="3877" custLinFactNeighborY="-24477">
        <dgm:presLayoutVars>
          <dgm:bulletEnabled val="1"/>
        </dgm:presLayoutVars>
      </dgm:prSet>
      <dgm:spPr/>
    </dgm:pt>
    <dgm:pt modelId="{29C7FB35-F2DC-4D37-B466-04DB58D37166}" type="pres">
      <dgm:prSet presAssocID="{7DD0254F-6D88-4DC6-9D2C-20533A4B79AD}" presName="spaceBetweenRectangles" presStyleCnt="0"/>
      <dgm:spPr/>
    </dgm:pt>
    <dgm:pt modelId="{7DCBDED4-FB5E-4002-8835-53A87D869C20}" type="pres">
      <dgm:prSet presAssocID="{BAFCF780-5370-4C15-9841-FD4F3551BA82}" presName="parentLin" presStyleCnt="0"/>
      <dgm:spPr/>
    </dgm:pt>
    <dgm:pt modelId="{BA7855B8-267A-4CE6-843B-FB864132332D}" type="pres">
      <dgm:prSet presAssocID="{BAFCF780-5370-4C15-9841-FD4F3551BA82}" presName="parentLeftMargin" presStyleLbl="node1" presStyleIdx="2" presStyleCnt="5"/>
      <dgm:spPr/>
    </dgm:pt>
    <dgm:pt modelId="{90B46519-942C-4FDF-BEBF-04552E6D5768}" type="pres">
      <dgm:prSet presAssocID="{BAFCF780-5370-4C15-9841-FD4F3551BA82}" presName="parentText" presStyleLbl="node1" presStyleIdx="3" presStyleCnt="5" custScaleX="118012" custScaleY="94499" custLinFactNeighborX="77542" custLinFactNeighborY="-4478">
        <dgm:presLayoutVars>
          <dgm:chMax val="0"/>
          <dgm:bulletEnabled val="1"/>
        </dgm:presLayoutVars>
      </dgm:prSet>
      <dgm:spPr/>
    </dgm:pt>
    <dgm:pt modelId="{F2FC6ECC-DAD0-4C94-AB09-EDCD9EAD9AB0}" type="pres">
      <dgm:prSet presAssocID="{BAFCF780-5370-4C15-9841-FD4F3551BA82}" presName="negativeSpace" presStyleCnt="0"/>
      <dgm:spPr/>
    </dgm:pt>
    <dgm:pt modelId="{37B1E2AE-DC18-4C94-B281-541DFE9DF64E}" type="pres">
      <dgm:prSet presAssocID="{BAFCF780-5370-4C15-9841-FD4F3551BA82}" presName="childText" presStyleLbl="conFgAcc1" presStyleIdx="3" presStyleCnt="5" custScaleX="93440" custScaleY="110047" custLinFactNeighborX="3877" custLinFactNeighborY="-24477">
        <dgm:presLayoutVars>
          <dgm:bulletEnabled val="1"/>
        </dgm:presLayoutVars>
      </dgm:prSet>
      <dgm:spPr/>
    </dgm:pt>
    <dgm:pt modelId="{E1130EEF-1B50-4DCE-A474-0904011360BC}" type="pres">
      <dgm:prSet presAssocID="{D29C87BB-B4C8-4F90-B105-5311C0E28D89}" presName="spaceBetweenRectangles" presStyleCnt="0"/>
      <dgm:spPr/>
    </dgm:pt>
    <dgm:pt modelId="{4A0D5D84-4863-44C0-ADB8-B5C953D415E7}" type="pres">
      <dgm:prSet presAssocID="{3EEF47BF-A1CA-420E-9431-21CAB4BA4C0F}" presName="parentLin" presStyleCnt="0"/>
      <dgm:spPr/>
    </dgm:pt>
    <dgm:pt modelId="{0904E41F-446C-4050-A8A9-E6673F114605}" type="pres">
      <dgm:prSet presAssocID="{3EEF47BF-A1CA-420E-9431-21CAB4BA4C0F}" presName="parentLeftMargin" presStyleLbl="node1" presStyleIdx="3" presStyleCnt="5"/>
      <dgm:spPr/>
    </dgm:pt>
    <dgm:pt modelId="{FF6D4953-4D5C-4BB9-913F-8BE0D63CD6D7}" type="pres">
      <dgm:prSet presAssocID="{3EEF47BF-A1CA-420E-9431-21CAB4BA4C0F}" presName="parentText" presStyleLbl="node1" presStyleIdx="4" presStyleCnt="5" custScaleX="118012" custScaleY="94499" custLinFactNeighborX="77542" custLinFactNeighborY="-4478">
        <dgm:presLayoutVars>
          <dgm:chMax val="0"/>
          <dgm:bulletEnabled val="1"/>
        </dgm:presLayoutVars>
      </dgm:prSet>
      <dgm:spPr/>
    </dgm:pt>
    <dgm:pt modelId="{621A4701-3B8C-4EC7-94BB-9E02714772EE}" type="pres">
      <dgm:prSet presAssocID="{3EEF47BF-A1CA-420E-9431-21CAB4BA4C0F}" presName="negativeSpace" presStyleCnt="0"/>
      <dgm:spPr/>
    </dgm:pt>
    <dgm:pt modelId="{3FB31F2F-7CEC-4A1C-A471-442E1065EFFD}" type="pres">
      <dgm:prSet presAssocID="{3EEF47BF-A1CA-420E-9431-21CAB4BA4C0F}" presName="childText" presStyleLbl="conFgAcc1" presStyleIdx="4" presStyleCnt="5" custScaleX="93440" custScaleY="110047" custLinFactNeighborX="3877" custLinFactNeighborY="-8955">
        <dgm:presLayoutVars>
          <dgm:bulletEnabled val="1"/>
        </dgm:presLayoutVars>
      </dgm:prSet>
      <dgm:spPr/>
    </dgm:pt>
  </dgm:ptLst>
  <dgm:cxnLst>
    <dgm:cxn modelId="{33496308-3E65-452F-9C83-C01D29F2587E}" srcId="{AB4A6BF3-C9E3-442F-AA28-C54F03A299FE}" destId="{37BF7A3A-F56C-4461-BA76-DB899B6E6F70}" srcOrd="1" destOrd="0" parTransId="{EA9A5E5C-114B-45BF-B51D-5B3D45C940CE}" sibTransId="{49E8F98D-691B-4A99-AA67-534B2C7EFF4D}"/>
    <dgm:cxn modelId="{16685810-CDF3-41FA-9C6E-2CF8BFE4A1C1}" type="presOf" srcId="{BAFCF780-5370-4C15-9841-FD4F3551BA82}" destId="{BA7855B8-267A-4CE6-843B-FB864132332D}" srcOrd="0" destOrd="0" presId="urn:microsoft.com/office/officeart/2005/8/layout/list1"/>
    <dgm:cxn modelId="{9F995514-ABB8-4EB9-94AF-BA53DF474B81}" type="presOf" srcId="{3EEF47BF-A1CA-420E-9431-21CAB4BA4C0F}" destId="{FF6D4953-4D5C-4BB9-913F-8BE0D63CD6D7}" srcOrd="1" destOrd="0" presId="urn:microsoft.com/office/officeart/2005/8/layout/list1"/>
    <dgm:cxn modelId="{DC556D23-61BF-48EE-9181-F5C15BBE2B53}" type="presOf" srcId="{BAFCF780-5370-4C15-9841-FD4F3551BA82}" destId="{90B46519-942C-4FDF-BEBF-04552E6D5768}" srcOrd="1" destOrd="0" presId="urn:microsoft.com/office/officeart/2005/8/layout/list1"/>
    <dgm:cxn modelId="{0436BB31-A3B5-4049-A653-5E83121D8DF9}" srcId="{AB4A6BF3-C9E3-442F-AA28-C54F03A299FE}" destId="{5ABE5D98-A9A6-4957-AE85-D6C1DC68806E}" srcOrd="0" destOrd="0" parTransId="{C49A65BA-1B50-43E4-93E7-D651366D80B7}" sibTransId="{223040D4-3241-40A1-ADD3-7C7C06EB741E}"/>
    <dgm:cxn modelId="{68594C72-1C23-4384-8D97-40AF596B6480}" srcId="{AB4A6BF3-C9E3-442F-AA28-C54F03A299FE}" destId="{854F4075-503E-46A1-946F-031E538CB2F7}" srcOrd="2" destOrd="0" parTransId="{11DCCCD8-3749-4BA7-856E-6C0162FC79A6}" sibTransId="{7DD0254F-6D88-4DC6-9D2C-20533A4B79AD}"/>
    <dgm:cxn modelId="{248FCA59-8AA9-44A5-8EA2-584093216EBA}" type="presOf" srcId="{AB4A6BF3-C9E3-442F-AA28-C54F03A299FE}" destId="{64D79CE3-E0FC-4C34-8912-3FC06D521CB1}" srcOrd="0" destOrd="0" presId="urn:microsoft.com/office/officeart/2005/8/layout/list1"/>
    <dgm:cxn modelId="{FE53997E-57D5-4AA5-9224-6B69AFDF1B12}" srcId="{AB4A6BF3-C9E3-442F-AA28-C54F03A299FE}" destId="{BAFCF780-5370-4C15-9841-FD4F3551BA82}" srcOrd="3" destOrd="0" parTransId="{2051BBB8-10CD-495C-8572-45164BFB4376}" sibTransId="{D29C87BB-B4C8-4F90-B105-5311C0E28D89}"/>
    <dgm:cxn modelId="{9DD5968E-16CA-4E83-8B25-358F7337214F}" type="presOf" srcId="{854F4075-503E-46A1-946F-031E538CB2F7}" destId="{A6C71F14-0AD5-4417-AA84-3C2D5EFA468D}" srcOrd="1" destOrd="0" presId="urn:microsoft.com/office/officeart/2005/8/layout/list1"/>
    <dgm:cxn modelId="{947FFD9A-D607-4A8B-8811-D8200C499170}" srcId="{AB4A6BF3-C9E3-442F-AA28-C54F03A299FE}" destId="{3EEF47BF-A1CA-420E-9431-21CAB4BA4C0F}" srcOrd="4" destOrd="0" parTransId="{0ABD7782-CB3C-4FD7-9D21-7C0B1A0F2382}" sibTransId="{11C8FFCE-A96C-4C3F-9D79-C3C1224C1B43}"/>
    <dgm:cxn modelId="{747F44B7-9344-4E65-964A-267AC836EA3C}" type="presOf" srcId="{3EEF47BF-A1CA-420E-9431-21CAB4BA4C0F}" destId="{0904E41F-446C-4050-A8A9-E6673F114605}" srcOrd="0" destOrd="0" presId="urn:microsoft.com/office/officeart/2005/8/layout/list1"/>
    <dgm:cxn modelId="{39E010CB-F61B-4E2D-8D0A-D894E6CBE297}" type="presOf" srcId="{5ABE5D98-A9A6-4957-AE85-D6C1DC68806E}" destId="{1B686A23-D770-471B-8B69-884EE94276E2}" srcOrd="1" destOrd="0" presId="urn:microsoft.com/office/officeart/2005/8/layout/list1"/>
    <dgm:cxn modelId="{DA34D3CD-DBC4-4174-9599-8839FFE44ED1}" type="presOf" srcId="{37BF7A3A-F56C-4461-BA76-DB899B6E6F70}" destId="{29F66D7B-B740-4719-9C7F-4F1C042470F2}" srcOrd="1" destOrd="0" presId="urn:microsoft.com/office/officeart/2005/8/layout/list1"/>
    <dgm:cxn modelId="{5F2872CE-AAE3-41BA-9649-CE8AC921E828}" type="presOf" srcId="{5ABE5D98-A9A6-4957-AE85-D6C1DC68806E}" destId="{487DC7FC-2D8C-44F6-BF72-1B522E06EA76}" srcOrd="0" destOrd="0" presId="urn:microsoft.com/office/officeart/2005/8/layout/list1"/>
    <dgm:cxn modelId="{82920AD1-FF08-4FB1-A2F8-0D98136F9E7D}" type="presOf" srcId="{37BF7A3A-F56C-4461-BA76-DB899B6E6F70}" destId="{044A7B7C-518D-42CC-B781-1DACB5500ED8}" srcOrd="0" destOrd="0" presId="urn:microsoft.com/office/officeart/2005/8/layout/list1"/>
    <dgm:cxn modelId="{BA724DE9-5627-4156-8850-DE5290C56D00}" type="presOf" srcId="{854F4075-503E-46A1-946F-031E538CB2F7}" destId="{606D4F7F-5481-4045-8652-5C968DE36F6C}" srcOrd="0" destOrd="0" presId="urn:microsoft.com/office/officeart/2005/8/layout/list1"/>
    <dgm:cxn modelId="{6C2AE919-4DD3-42CF-8692-C93E8157C575}" type="presParOf" srcId="{64D79CE3-E0FC-4C34-8912-3FC06D521CB1}" destId="{0148AB83-1723-43D1-B630-1CAF514E1E2F}" srcOrd="0" destOrd="0" presId="urn:microsoft.com/office/officeart/2005/8/layout/list1"/>
    <dgm:cxn modelId="{619892C8-1413-46D5-82AD-4E4A9FFCB0A8}" type="presParOf" srcId="{0148AB83-1723-43D1-B630-1CAF514E1E2F}" destId="{487DC7FC-2D8C-44F6-BF72-1B522E06EA76}" srcOrd="0" destOrd="0" presId="urn:microsoft.com/office/officeart/2005/8/layout/list1"/>
    <dgm:cxn modelId="{FD9A8FD9-3E5C-4A8E-BFCC-BB7E1B4D430A}" type="presParOf" srcId="{0148AB83-1723-43D1-B630-1CAF514E1E2F}" destId="{1B686A23-D770-471B-8B69-884EE94276E2}" srcOrd="1" destOrd="0" presId="urn:microsoft.com/office/officeart/2005/8/layout/list1"/>
    <dgm:cxn modelId="{A7A1B3B7-AB3A-40F8-8ABF-EFC4C35FA6AD}" type="presParOf" srcId="{64D79CE3-E0FC-4C34-8912-3FC06D521CB1}" destId="{884CC5C6-4122-4F80-9479-E36FF8F15D1B}" srcOrd="1" destOrd="0" presId="urn:microsoft.com/office/officeart/2005/8/layout/list1"/>
    <dgm:cxn modelId="{FFC86C50-6D0F-4978-AEAC-93894010CBC2}" type="presParOf" srcId="{64D79CE3-E0FC-4C34-8912-3FC06D521CB1}" destId="{18489B11-D5B6-4A7E-8694-1664EEDC5D7A}" srcOrd="2" destOrd="0" presId="urn:microsoft.com/office/officeart/2005/8/layout/list1"/>
    <dgm:cxn modelId="{D33E2328-E8B3-4DD9-871A-B8DFE2949D61}" type="presParOf" srcId="{64D79CE3-E0FC-4C34-8912-3FC06D521CB1}" destId="{5AF89617-AE77-4F7E-9F02-786B2FFDD400}" srcOrd="3" destOrd="0" presId="urn:microsoft.com/office/officeart/2005/8/layout/list1"/>
    <dgm:cxn modelId="{4CC4BE37-BDEB-48F3-A608-924AA7F567D7}" type="presParOf" srcId="{64D79CE3-E0FC-4C34-8912-3FC06D521CB1}" destId="{05591CAE-6E84-4EC9-9E5A-E78BB5FE5C82}" srcOrd="4" destOrd="0" presId="urn:microsoft.com/office/officeart/2005/8/layout/list1"/>
    <dgm:cxn modelId="{13A6A78C-C141-47FE-B21D-D6D3E185FA47}" type="presParOf" srcId="{05591CAE-6E84-4EC9-9E5A-E78BB5FE5C82}" destId="{044A7B7C-518D-42CC-B781-1DACB5500ED8}" srcOrd="0" destOrd="0" presId="urn:microsoft.com/office/officeart/2005/8/layout/list1"/>
    <dgm:cxn modelId="{04484B72-550B-4E18-83E3-F52A2AEF3EB3}" type="presParOf" srcId="{05591CAE-6E84-4EC9-9E5A-E78BB5FE5C82}" destId="{29F66D7B-B740-4719-9C7F-4F1C042470F2}" srcOrd="1" destOrd="0" presId="urn:microsoft.com/office/officeart/2005/8/layout/list1"/>
    <dgm:cxn modelId="{9BD11D11-C267-459E-A63C-D0328CD3247D}" type="presParOf" srcId="{64D79CE3-E0FC-4C34-8912-3FC06D521CB1}" destId="{2B7522B5-7811-4651-BA10-E73DFDB94EF2}" srcOrd="5" destOrd="0" presId="urn:microsoft.com/office/officeart/2005/8/layout/list1"/>
    <dgm:cxn modelId="{751C57B6-0FB8-4948-9857-5AF58091351B}" type="presParOf" srcId="{64D79CE3-E0FC-4C34-8912-3FC06D521CB1}" destId="{6069C434-34D1-4074-8EA1-C63323C55018}" srcOrd="6" destOrd="0" presId="urn:microsoft.com/office/officeart/2005/8/layout/list1"/>
    <dgm:cxn modelId="{2D517C45-4DAA-4591-ADE1-668E30CBC599}" type="presParOf" srcId="{64D79CE3-E0FC-4C34-8912-3FC06D521CB1}" destId="{091D5357-6D8F-4F31-BB4F-EDD2AEFCE62D}" srcOrd="7" destOrd="0" presId="urn:microsoft.com/office/officeart/2005/8/layout/list1"/>
    <dgm:cxn modelId="{788C4F79-9FD3-4C1F-A337-3DBB76C76B89}" type="presParOf" srcId="{64D79CE3-E0FC-4C34-8912-3FC06D521CB1}" destId="{A77F6446-A9D4-44C0-9564-C283861C65AA}" srcOrd="8" destOrd="0" presId="urn:microsoft.com/office/officeart/2005/8/layout/list1"/>
    <dgm:cxn modelId="{B2DFCE19-C46E-45B0-8275-6712B576C221}" type="presParOf" srcId="{A77F6446-A9D4-44C0-9564-C283861C65AA}" destId="{606D4F7F-5481-4045-8652-5C968DE36F6C}" srcOrd="0" destOrd="0" presId="urn:microsoft.com/office/officeart/2005/8/layout/list1"/>
    <dgm:cxn modelId="{65B046AA-9659-40CC-82D4-508E4D0ECA94}" type="presParOf" srcId="{A77F6446-A9D4-44C0-9564-C283861C65AA}" destId="{A6C71F14-0AD5-4417-AA84-3C2D5EFA468D}" srcOrd="1" destOrd="0" presId="urn:microsoft.com/office/officeart/2005/8/layout/list1"/>
    <dgm:cxn modelId="{4591123C-4F06-47C7-B010-2684C1723CB6}" type="presParOf" srcId="{64D79CE3-E0FC-4C34-8912-3FC06D521CB1}" destId="{8BE90E76-90B8-4A37-8147-5A62F4245408}" srcOrd="9" destOrd="0" presId="urn:microsoft.com/office/officeart/2005/8/layout/list1"/>
    <dgm:cxn modelId="{64492560-A655-4537-AAC3-B78A67B118ED}" type="presParOf" srcId="{64D79CE3-E0FC-4C34-8912-3FC06D521CB1}" destId="{0988C49B-6F7C-4A4D-9D39-F4050964084A}" srcOrd="10" destOrd="0" presId="urn:microsoft.com/office/officeart/2005/8/layout/list1"/>
    <dgm:cxn modelId="{201D6D1E-F840-4E23-B183-C2FE5A770467}" type="presParOf" srcId="{64D79CE3-E0FC-4C34-8912-3FC06D521CB1}" destId="{29C7FB35-F2DC-4D37-B466-04DB58D37166}" srcOrd="11" destOrd="0" presId="urn:microsoft.com/office/officeart/2005/8/layout/list1"/>
    <dgm:cxn modelId="{2F09DEFF-2FCC-4640-A7A1-AC6A5EBD34B8}" type="presParOf" srcId="{64D79CE3-E0FC-4C34-8912-3FC06D521CB1}" destId="{7DCBDED4-FB5E-4002-8835-53A87D869C20}" srcOrd="12" destOrd="0" presId="urn:microsoft.com/office/officeart/2005/8/layout/list1"/>
    <dgm:cxn modelId="{09975D89-1FA2-454B-A7C8-17EA59F0E22E}" type="presParOf" srcId="{7DCBDED4-FB5E-4002-8835-53A87D869C20}" destId="{BA7855B8-267A-4CE6-843B-FB864132332D}" srcOrd="0" destOrd="0" presId="urn:microsoft.com/office/officeart/2005/8/layout/list1"/>
    <dgm:cxn modelId="{FA9FC6E2-1FE7-477E-85F9-8AEDA36E6B07}" type="presParOf" srcId="{7DCBDED4-FB5E-4002-8835-53A87D869C20}" destId="{90B46519-942C-4FDF-BEBF-04552E6D5768}" srcOrd="1" destOrd="0" presId="urn:microsoft.com/office/officeart/2005/8/layout/list1"/>
    <dgm:cxn modelId="{3FAC6C3B-7D33-4D74-B24B-8F5A2E9FE06A}" type="presParOf" srcId="{64D79CE3-E0FC-4C34-8912-3FC06D521CB1}" destId="{F2FC6ECC-DAD0-4C94-AB09-EDCD9EAD9AB0}" srcOrd="13" destOrd="0" presId="urn:microsoft.com/office/officeart/2005/8/layout/list1"/>
    <dgm:cxn modelId="{5A05CD7E-667F-44A7-963F-BC2464765542}" type="presParOf" srcId="{64D79CE3-E0FC-4C34-8912-3FC06D521CB1}" destId="{37B1E2AE-DC18-4C94-B281-541DFE9DF64E}" srcOrd="14" destOrd="0" presId="urn:microsoft.com/office/officeart/2005/8/layout/list1"/>
    <dgm:cxn modelId="{72E6EBF0-2AE1-4F04-885C-D24D18EC9F47}" type="presParOf" srcId="{64D79CE3-E0FC-4C34-8912-3FC06D521CB1}" destId="{E1130EEF-1B50-4DCE-A474-0904011360BC}" srcOrd="15" destOrd="0" presId="urn:microsoft.com/office/officeart/2005/8/layout/list1"/>
    <dgm:cxn modelId="{D51B9334-9A5D-442A-AC61-EA50C2DD56BF}" type="presParOf" srcId="{64D79CE3-E0FC-4C34-8912-3FC06D521CB1}" destId="{4A0D5D84-4863-44C0-ADB8-B5C953D415E7}" srcOrd="16" destOrd="0" presId="urn:microsoft.com/office/officeart/2005/8/layout/list1"/>
    <dgm:cxn modelId="{945ABE08-8E15-4F90-B842-44A5C91BD4F0}" type="presParOf" srcId="{4A0D5D84-4863-44C0-ADB8-B5C953D415E7}" destId="{0904E41F-446C-4050-A8A9-E6673F114605}" srcOrd="0" destOrd="0" presId="urn:microsoft.com/office/officeart/2005/8/layout/list1"/>
    <dgm:cxn modelId="{CB665BFF-6354-427C-9E3E-A5111AE749C1}" type="presParOf" srcId="{4A0D5D84-4863-44C0-ADB8-B5C953D415E7}" destId="{FF6D4953-4D5C-4BB9-913F-8BE0D63CD6D7}" srcOrd="1" destOrd="0" presId="urn:microsoft.com/office/officeart/2005/8/layout/list1"/>
    <dgm:cxn modelId="{751E2515-7D72-45B9-B0A0-5204A648E64A}" type="presParOf" srcId="{64D79CE3-E0FC-4C34-8912-3FC06D521CB1}" destId="{621A4701-3B8C-4EC7-94BB-9E02714772EE}" srcOrd="17" destOrd="0" presId="urn:microsoft.com/office/officeart/2005/8/layout/list1"/>
    <dgm:cxn modelId="{EC87C68E-F4F8-4CDC-BAE6-34D509B6ED44}" type="presParOf" srcId="{64D79CE3-E0FC-4C34-8912-3FC06D521CB1}" destId="{3FB31F2F-7CEC-4A1C-A471-442E1065EFF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4A6BF3-C9E3-442F-AA28-C54F03A299F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BE5D98-A9A6-4957-AE85-D6C1DC68806E}">
      <dgm:prSet custT="1"/>
      <dgm:spPr/>
      <dgm:t>
        <a:bodyPr/>
        <a:lstStyle/>
        <a:p>
          <a:r>
            <a:rPr lang="en-US" sz="1800" dirty="0" err="1">
              <a:latin typeface="Bahnschrift SemiLight" panose="020B0502040204020203" pitchFamily="34" charset="0"/>
            </a:rPr>
            <a:t>Khắc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phục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tình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trạng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thiếu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lương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thực</a:t>
          </a:r>
          <a:endParaRPr lang="en-US" sz="1800" dirty="0">
            <a:latin typeface="Bahnschrift SemiLight" panose="020B0502040204020203" pitchFamily="34" charset="0"/>
          </a:endParaRPr>
        </a:p>
      </dgm:t>
    </dgm:pt>
    <dgm:pt modelId="{C49A65BA-1B50-43E4-93E7-D651366D80B7}" type="parTrans" cxnId="{0436BB31-A3B5-4049-A653-5E83121D8DF9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223040D4-3241-40A1-ADD3-7C7C06EB741E}" type="sibTrans" cxnId="{0436BB31-A3B5-4049-A653-5E83121D8DF9}">
      <dgm:prSet phldrT="01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01</a:t>
          </a:r>
        </a:p>
      </dgm:t>
    </dgm:pt>
    <dgm:pt modelId="{854F4075-503E-46A1-946F-031E538CB2F7}">
      <dgm:prSet custT="1"/>
      <dgm:spPr/>
      <dgm:t>
        <a:bodyPr/>
        <a:lstStyle/>
        <a:p>
          <a:r>
            <a:rPr lang="en-US" sz="1800" dirty="0" err="1">
              <a:latin typeface="Bahnschrift SemiLight" panose="020B0502040204020203" pitchFamily="34" charset="0"/>
            </a:rPr>
            <a:t>Tiết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kiệm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thời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gian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và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nhanh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chóng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hơn</a:t>
          </a:r>
          <a:endParaRPr lang="en-US" sz="1800" dirty="0">
            <a:latin typeface="Bahnschrift SemiLight" panose="020B0502040204020203" pitchFamily="34" charset="0"/>
          </a:endParaRPr>
        </a:p>
      </dgm:t>
    </dgm:pt>
    <dgm:pt modelId="{11DCCCD8-3749-4BA7-856E-6C0162FC79A6}" type="parTrans" cxnId="{68594C72-1C23-4384-8D97-40AF596B6480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7DD0254F-6D88-4DC6-9D2C-20533A4B79AD}" type="sibTrans" cxnId="{68594C72-1C23-4384-8D97-40AF596B6480}">
      <dgm:prSet phldrT="02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02</a:t>
          </a:r>
        </a:p>
      </dgm:t>
    </dgm:pt>
    <dgm:pt modelId="{B756E57F-92ED-4D6C-9336-7A3580CD3B70}">
      <dgm:prSet custT="1"/>
      <dgm:spPr/>
      <dgm:t>
        <a:bodyPr/>
        <a:lstStyle/>
        <a:p>
          <a:r>
            <a:rPr lang="en-US" sz="1800" dirty="0" err="1">
              <a:latin typeface="Bahnschrift SemiLight" panose="020B0502040204020203" pitchFamily="34" charset="0"/>
            </a:rPr>
            <a:t>Người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dân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có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thể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chủ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động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trong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việc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mua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thực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phẩm</a:t>
          </a:r>
          <a:endParaRPr lang="en-US" sz="1800" dirty="0">
            <a:latin typeface="Bahnschrift SemiLight" panose="020B0502040204020203" pitchFamily="34" charset="0"/>
          </a:endParaRPr>
        </a:p>
      </dgm:t>
    </dgm:pt>
    <dgm:pt modelId="{446BBE9E-C692-4063-996B-FD36EE584AF7}" type="parTrans" cxnId="{4B8F1EDA-1187-4844-8E18-74DC35191D60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EA65F519-BAA5-4DAF-ADE2-AB89AA2B0138}" type="sibTrans" cxnId="{4B8F1EDA-1187-4844-8E18-74DC35191D60}">
      <dgm:prSet phldrT="03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03</a:t>
          </a:r>
          <a:endParaRPr lang="en-US" sz="4800" dirty="0">
            <a:latin typeface="Bahnschrift SemiLight" panose="020B0502040204020203" pitchFamily="34" charset="0"/>
          </a:endParaRPr>
        </a:p>
      </dgm:t>
    </dgm:pt>
    <dgm:pt modelId="{CF6340AD-ABC7-45C5-9CE0-711EB9E54C6A}">
      <dgm:prSet custT="1"/>
      <dgm:spPr/>
      <dgm:t>
        <a:bodyPr/>
        <a:lstStyle/>
        <a:p>
          <a:r>
            <a:rPr lang="en-US" sz="1800" dirty="0" err="1">
              <a:latin typeface="Bahnschrift SemiLight" panose="020B0502040204020203" pitchFamily="34" charset="0"/>
            </a:rPr>
            <a:t>Tăng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tính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hệ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thống</a:t>
          </a:r>
          <a:r>
            <a:rPr lang="en-US" sz="1800" dirty="0">
              <a:latin typeface="Bahnschrift SemiLight" panose="020B0502040204020203" pitchFamily="34" charset="0"/>
            </a:rPr>
            <a:t>, </a:t>
          </a:r>
          <a:r>
            <a:rPr lang="en-US" sz="1800" dirty="0" err="1">
              <a:latin typeface="Bahnschrift SemiLight" panose="020B0502040204020203" pitchFamily="34" charset="0"/>
            </a:rPr>
            <a:t>quản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lý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người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dùng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và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những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đơn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hàng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được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hiệu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quả</a:t>
          </a:r>
          <a:r>
            <a:rPr lang="en-US" sz="1800" dirty="0">
              <a:latin typeface="Bahnschrift SemiLight" panose="020B0502040204020203" pitchFamily="34" charset="0"/>
            </a:rPr>
            <a:t> </a:t>
          </a:r>
          <a:r>
            <a:rPr lang="en-US" sz="1800" dirty="0" err="1">
              <a:latin typeface="Bahnschrift SemiLight" panose="020B0502040204020203" pitchFamily="34" charset="0"/>
            </a:rPr>
            <a:t>hơn</a:t>
          </a:r>
          <a:endParaRPr lang="en-US" sz="1800" dirty="0">
            <a:latin typeface="Bahnschrift SemiLight" panose="020B0502040204020203" pitchFamily="34" charset="0"/>
          </a:endParaRPr>
        </a:p>
      </dgm:t>
    </dgm:pt>
    <dgm:pt modelId="{72566B2F-3BD9-4F1B-A01A-F2B18CF4F499}" type="parTrans" cxnId="{E15710CA-90AA-4707-AAC4-65A297F06C8D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F22DDA68-F319-438F-B1C8-880719665C55}" type="sibTrans" cxnId="{E15710CA-90AA-4707-AAC4-65A297F06C8D}">
      <dgm:prSet phldrT="04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04</a:t>
          </a:r>
          <a:endParaRPr lang="en-US" sz="4800" dirty="0">
            <a:latin typeface="Bahnschrift SemiLight" panose="020B0502040204020203" pitchFamily="34" charset="0"/>
          </a:endParaRPr>
        </a:p>
      </dgm:t>
    </dgm:pt>
    <dgm:pt modelId="{7848B5CC-2948-405D-A4C1-EF0D8F6F1D07}">
      <dgm:prSet custT="1"/>
      <dgm:spPr/>
      <dgm:t>
        <a:bodyPr/>
        <a:lstStyle/>
        <a:p>
          <a:r>
            <a:rPr lang="en-US" sz="1800">
              <a:latin typeface="Bahnschrift SemiLight" panose="020B0502040204020203" pitchFamily="34" charset="0"/>
            </a:rPr>
            <a:t>Tránh boom hàng và lộ dữ liệu cá nhân</a:t>
          </a:r>
        </a:p>
      </dgm:t>
    </dgm:pt>
    <dgm:pt modelId="{68C697F6-3317-41ED-B170-2B5D46D70FFD}" type="parTrans" cxnId="{CF65387B-39FF-4F4F-9C0E-EC25CE1191A8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0BBB2BC9-0F14-4228-AED7-B8F6FAE68D13}" type="sibTrans" cxnId="{CF65387B-39FF-4F4F-9C0E-EC25CE1191A8}">
      <dgm:prSet phldrT="05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05</a:t>
          </a:r>
        </a:p>
      </dgm:t>
    </dgm:pt>
    <dgm:pt modelId="{D18972E0-F0D9-4258-94CD-A9B9158408BF}">
      <dgm:prSet custT="1"/>
      <dgm:spPr/>
      <dgm:t>
        <a:bodyPr/>
        <a:lstStyle/>
        <a:p>
          <a:r>
            <a:rPr lang="en-US" sz="1800">
              <a:latin typeface="Bahnschrift SemiLight" panose="020B0502040204020203" pitchFamily="34" charset="0"/>
            </a:rPr>
            <a:t>Giao hàng nhanh chóng và đúng giá mặt hàng</a:t>
          </a:r>
        </a:p>
      </dgm:t>
    </dgm:pt>
    <dgm:pt modelId="{0A950843-FDDD-40DA-83AD-87C23A6939E7}" type="parTrans" cxnId="{D1A7C69E-5246-41F4-8486-E679B6C44314}">
      <dgm:prSet/>
      <dgm:spPr/>
      <dgm:t>
        <a:bodyPr/>
        <a:lstStyle/>
        <a:p>
          <a:endParaRPr lang="en-US" sz="3200">
            <a:latin typeface="Bahnschrift SemiLight" panose="020B0502040204020203" pitchFamily="34" charset="0"/>
          </a:endParaRPr>
        </a:p>
      </dgm:t>
    </dgm:pt>
    <dgm:pt modelId="{3D7CBC95-3BC9-41C1-B321-55F78EA444CE}" type="sibTrans" cxnId="{D1A7C69E-5246-41F4-8486-E679B6C44314}">
      <dgm:prSet phldrT="06" phldr="0" custT="1"/>
      <dgm:spPr/>
      <dgm:t>
        <a:bodyPr/>
        <a:lstStyle/>
        <a:p>
          <a:r>
            <a:rPr lang="en-US" sz="4800">
              <a:latin typeface="Bahnschrift SemiLight" panose="020B0502040204020203" pitchFamily="34" charset="0"/>
            </a:rPr>
            <a:t>06</a:t>
          </a:r>
        </a:p>
      </dgm:t>
    </dgm:pt>
    <dgm:pt modelId="{1ED0FE9E-88B0-404F-9F1E-FB7D55481F0B}" type="pres">
      <dgm:prSet presAssocID="{AB4A6BF3-C9E3-442F-AA28-C54F03A299FE}" presName="Name0" presStyleCnt="0">
        <dgm:presLayoutVars>
          <dgm:animLvl val="lvl"/>
          <dgm:resizeHandles val="exact"/>
        </dgm:presLayoutVars>
      </dgm:prSet>
      <dgm:spPr/>
    </dgm:pt>
    <dgm:pt modelId="{5980B285-24A6-4EDA-97E6-0093CA3136A4}" type="pres">
      <dgm:prSet presAssocID="{5ABE5D98-A9A6-4957-AE85-D6C1DC68806E}" presName="compositeNode" presStyleCnt="0">
        <dgm:presLayoutVars>
          <dgm:bulletEnabled val="1"/>
        </dgm:presLayoutVars>
      </dgm:prSet>
      <dgm:spPr/>
    </dgm:pt>
    <dgm:pt modelId="{A4DB0ACF-6E19-4E36-B326-4AA7BA97E4D4}" type="pres">
      <dgm:prSet presAssocID="{5ABE5D98-A9A6-4957-AE85-D6C1DC68806E}" presName="bgRect" presStyleLbl="alignNode1" presStyleIdx="0" presStyleCnt="6" custScaleY="151186"/>
      <dgm:spPr/>
    </dgm:pt>
    <dgm:pt modelId="{E52E91DA-7AC4-4859-8F09-CFC37E620749}" type="pres">
      <dgm:prSet presAssocID="{223040D4-3241-40A1-ADD3-7C7C06EB741E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D47D4E23-D978-4DC9-84BB-6B5D4DFA5428}" type="pres">
      <dgm:prSet presAssocID="{5ABE5D98-A9A6-4957-AE85-D6C1DC68806E}" presName="nodeRect" presStyleLbl="alignNode1" presStyleIdx="0" presStyleCnt="6">
        <dgm:presLayoutVars>
          <dgm:bulletEnabled val="1"/>
        </dgm:presLayoutVars>
      </dgm:prSet>
      <dgm:spPr/>
    </dgm:pt>
    <dgm:pt modelId="{7A468BAF-89A9-41AB-AB71-3CDD40815FD4}" type="pres">
      <dgm:prSet presAssocID="{223040D4-3241-40A1-ADD3-7C7C06EB741E}" presName="sibTrans" presStyleCnt="0"/>
      <dgm:spPr/>
    </dgm:pt>
    <dgm:pt modelId="{6FE6CCB1-DACA-4B74-9FCF-4C9FEA47AFD3}" type="pres">
      <dgm:prSet presAssocID="{854F4075-503E-46A1-946F-031E538CB2F7}" presName="compositeNode" presStyleCnt="0">
        <dgm:presLayoutVars>
          <dgm:bulletEnabled val="1"/>
        </dgm:presLayoutVars>
      </dgm:prSet>
      <dgm:spPr/>
    </dgm:pt>
    <dgm:pt modelId="{F86F41B5-FF2A-41EA-927C-B7DC595B6E27}" type="pres">
      <dgm:prSet presAssocID="{854F4075-503E-46A1-946F-031E538CB2F7}" presName="bgRect" presStyleLbl="alignNode1" presStyleIdx="1" presStyleCnt="6" custScaleY="151186"/>
      <dgm:spPr/>
    </dgm:pt>
    <dgm:pt modelId="{79718D7B-6260-4839-A8EC-7CCE8E7642EB}" type="pres">
      <dgm:prSet presAssocID="{7DD0254F-6D88-4DC6-9D2C-20533A4B79AD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1361F7AA-400B-465C-9F68-4154C2626636}" type="pres">
      <dgm:prSet presAssocID="{854F4075-503E-46A1-946F-031E538CB2F7}" presName="nodeRect" presStyleLbl="alignNode1" presStyleIdx="1" presStyleCnt="6">
        <dgm:presLayoutVars>
          <dgm:bulletEnabled val="1"/>
        </dgm:presLayoutVars>
      </dgm:prSet>
      <dgm:spPr/>
    </dgm:pt>
    <dgm:pt modelId="{6DB8DBEB-6DB2-406B-AF31-3AE2A3A98936}" type="pres">
      <dgm:prSet presAssocID="{7DD0254F-6D88-4DC6-9D2C-20533A4B79AD}" presName="sibTrans" presStyleCnt="0"/>
      <dgm:spPr/>
    </dgm:pt>
    <dgm:pt modelId="{D9B64F88-B85B-42BC-A89D-F7F6856B75A7}" type="pres">
      <dgm:prSet presAssocID="{B756E57F-92ED-4D6C-9336-7A3580CD3B70}" presName="compositeNode" presStyleCnt="0">
        <dgm:presLayoutVars>
          <dgm:bulletEnabled val="1"/>
        </dgm:presLayoutVars>
      </dgm:prSet>
      <dgm:spPr/>
    </dgm:pt>
    <dgm:pt modelId="{D86E0CA1-02B2-47EA-9420-D6E828A9C673}" type="pres">
      <dgm:prSet presAssocID="{B756E57F-92ED-4D6C-9336-7A3580CD3B70}" presName="bgRect" presStyleLbl="alignNode1" presStyleIdx="2" presStyleCnt="6" custScaleY="151186"/>
      <dgm:spPr/>
    </dgm:pt>
    <dgm:pt modelId="{25BCA78A-8BC3-4CC3-8C27-57AD72B83F42}" type="pres">
      <dgm:prSet presAssocID="{EA65F519-BAA5-4DAF-ADE2-AB89AA2B0138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90620AB0-FD69-4092-A0E7-EC63D1C83602}" type="pres">
      <dgm:prSet presAssocID="{B756E57F-92ED-4D6C-9336-7A3580CD3B70}" presName="nodeRect" presStyleLbl="alignNode1" presStyleIdx="2" presStyleCnt="6">
        <dgm:presLayoutVars>
          <dgm:bulletEnabled val="1"/>
        </dgm:presLayoutVars>
      </dgm:prSet>
      <dgm:spPr/>
    </dgm:pt>
    <dgm:pt modelId="{DB9B336D-2FE8-49FB-A8B3-560B045376A7}" type="pres">
      <dgm:prSet presAssocID="{EA65F519-BAA5-4DAF-ADE2-AB89AA2B0138}" presName="sibTrans" presStyleCnt="0"/>
      <dgm:spPr/>
    </dgm:pt>
    <dgm:pt modelId="{A38AF419-16EE-49BD-BB74-A0E32A5DF79E}" type="pres">
      <dgm:prSet presAssocID="{CF6340AD-ABC7-45C5-9CE0-711EB9E54C6A}" presName="compositeNode" presStyleCnt="0">
        <dgm:presLayoutVars>
          <dgm:bulletEnabled val="1"/>
        </dgm:presLayoutVars>
      </dgm:prSet>
      <dgm:spPr/>
    </dgm:pt>
    <dgm:pt modelId="{BCB10F87-1F15-4531-8333-F8664274F0C4}" type="pres">
      <dgm:prSet presAssocID="{CF6340AD-ABC7-45C5-9CE0-711EB9E54C6A}" presName="bgRect" presStyleLbl="alignNode1" presStyleIdx="3" presStyleCnt="6" custScaleY="151186"/>
      <dgm:spPr/>
    </dgm:pt>
    <dgm:pt modelId="{AD01E023-8B57-425A-B3D3-8ED6C118928B}" type="pres">
      <dgm:prSet presAssocID="{F22DDA68-F319-438F-B1C8-880719665C55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3A7F4111-0B69-454F-BFF4-5B6F121EEE00}" type="pres">
      <dgm:prSet presAssocID="{CF6340AD-ABC7-45C5-9CE0-711EB9E54C6A}" presName="nodeRect" presStyleLbl="alignNode1" presStyleIdx="3" presStyleCnt="6">
        <dgm:presLayoutVars>
          <dgm:bulletEnabled val="1"/>
        </dgm:presLayoutVars>
      </dgm:prSet>
      <dgm:spPr/>
    </dgm:pt>
    <dgm:pt modelId="{2D4493C2-C6AF-4F5F-9634-3550D23F17AC}" type="pres">
      <dgm:prSet presAssocID="{F22DDA68-F319-438F-B1C8-880719665C55}" presName="sibTrans" presStyleCnt="0"/>
      <dgm:spPr/>
    </dgm:pt>
    <dgm:pt modelId="{6265DF4A-956F-435C-AFCF-144AC9FEF5DA}" type="pres">
      <dgm:prSet presAssocID="{7848B5CC-2948-405D-A4C1-EF0D8F6F1D07}" presName="compositeNode" presStyleCnt="0">
        <dgm:presLayoutVars>
          <dgm:bulletEnabled val="1"/>
        </dgm:presLayoutVars>
      </dgm:prSet>
      <dgm:spPr/>
    </dgm:pt>
    <dgm:pt modelId="{12B3A21E-B37B-4AFE-AC58-CFBC01B86C78}" type="pres">
      <dgm:prSet presAssocID="{7848B5CC-2948-405D-A4C1-EF0D8F6F1D07}" presName="bgRect" presStyleLbl="alignNode1" presStyleIdx="4" presStyleCnt="6" custScaleY="151186"/>
      <dgm:spPr/>
    </dgm:pt>
    <dgm:pt modelId="{6E2A545C-6F60-4002-B5C3-9C7BA5C64AFF}" type="pres">
      <dgm:prSet presAssocID="{0BBB2BC9-0F14-4228-AED7-B8F6FAE68D13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BD6500D1-9D30-4735-8BBF-5364D0698D02}" type="pres">
      <dgm:prSet presAssocID="{7848B5CC-2948-405D-A4C1-EF0D8F6F1D07}" presName="nodeRect" presStyleLbl="alignNode1" presStyleIdx="4" presStyleCnt="6">
        <dgm:presLayoutVars>
          <dgm:bulletEnabled val="1"/>
        </dgm:presLayoutVars>
      </dgm:prSet>
      <dgm:spPr/>
    </dgm:pt>
    <dgm:pt modelId="{FEF63619-9E46-4196-B0BA-D2BC1CFE9DB7}" type="pres">
      <dgm:prSet presAssocID="{0BBB2BC9-0F14-4228-AED7-B8F6FAE68D13}" presName="sibTrans" presStyleCnt="0"/>
      <dgm:spPr/>
    </dgm:pt>
    <dgm:pt modelId="{E8DE9A90-52A9-45FB-8DC6-EAE72309E50E}" type="pres">
      <dgm:prSet presAssocID="{D18972E0-F0D9-4258-94CD-A9B9158408BF}" presName="compositeNode" presStyleCnt="0">
        <dgm:presLayoutVars>
          <dgm:bulletEnabled val="1"/>
        </dgm:presLayoutVars>
      </dgm:prSet>
      <dgm:spPr/>
    </dgm:pt>
    <dgm:pt modelId="{8DAE3803-5755-481A-AB15-00BB00334198}" type="pres">
      <dgm:prSet presAssocID="{D18972E0-F0D9-4258-94CD-A9B9158408BF}" presName="bgRect" presStyleLbl="alignNode1" presStyleIdx="5" presStyleCnt="6" custScaleY="151186"/>
      <dgm:spPr/>
    </dgm:pt>
    <dgm:pt modelId="{399A7B26-A25A-462F-9E59-9B735FD10800}" type="pres">
      <dgm:prSet presAssocID="{3D7CBC95-3BC9-41C1-B321-55F78EA444CE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99CAAA65-CA67-47CD-8F58-EDFBE5595CC6}" type="pres">
      <dgm:prSet presAssocID="{D18972E0-F0D9-4258-94CD-A9B9158408BF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D7DF0602-E191-476A-873A-1C3C0F546CFF}" type="presOf" srcId="{3D7CBC95-3BC9-41C1-B321-55F78EA444CE}" destId="{399A7B26-A25A-462F-9E59-9B735FD10800}" srcOrd="0" destOrd="0" presId="urn:microsoft.com/office/officeart/2016/7/layout/LinearBlockProcessNumbered"/>
    <dgm:cxn modelId="{682F610B-088D-4E46-8E7C-E3208D1B97F0}" type="presOf" srcId="{B756E57F-92ED-4D6C-9336-7A3580CD3B70}" destId="{90620AB0-FD69-4092-A0E7-EC63D1C83602}" srcOrd="1" destOrd="0" presId="urn:microsoft.com/office/officeart/2016/7/layout/LinearBlockProcessNumbered"/>
    <dgm:cxn modelId="{1A256E16-F5A2-4EFD-9384-0E7082CFEC3E}" type="presOf" srcId="{B756E57F-92ED-4D6C-9336-7A3580CD3B70}" destId="{D86E0CA1-02B2-47EA-9420-D6E828A9C673}" srcOrd="0" destOrd="0" presId="urn:microsoft.com/office/officeart/2016/7/layout/LinearBlockProcessNumbered"/>
    <dgm:cxn modelId="{9DE65C1D-D865-4997-A434-2BD9B79D2B7F}" type="presOf" srcId="{854F4075-503E-46A1-946F-031E538CB2F7}" destId="{F86F41B5-FF2A-41EA-927C-B7DC595B6E27}" srcOrd="0" destOrd="0" presId="urn:microsoft.com/office/officeart/2016/7/layout/LinearBlockProcessNumbered"/>
    <dgm:cxn modelId="{A020F21D-0C80-4A3D-BCDE-A140CEC0A88C}" type="presOf" srcId="{D18972E0-F0D9-4258-94CD-A9B9158408BF}" destId="{8DAE3803-5755-481A-AB15-00BB00334198}" srcOrd="0" destOrd="0" presId="urn:microsoft.com/office/officeart/2016/7/layout/LinearBlockProcessNumbered"/>
    <dgm:cxn modelId="{40D0E830-0F4E-437B-B1CC-0A6F8DB714B9}" type="presOf" srcId="{CF6340AD-ABC7-45C5-9CE0-711EB9E54C6A}" destId="{BCB10F87-1F15-4531-8333-F8664274F0C4}" srcOrd="0" destOrd="0" presId="urn:microsoft.com/office/officeart/2016/7/layout/LinearBlockProcessNumbered"/>
    <dgm:cxn modelId="{0436BB31-A3B5-4049-A653-5E83121D8DF9}" srcId="{AB4A6BF3-C9E3-442F-AA28-C54F03A299FE}" destId="{5ABE5D98-A9A6-4957-AE85-D6C1DC68806E}" srcOrd="0" destOrd="0" parTransId="{C49A65BA-1B50-43E4-93E7-D651366D80B7}" sibTransId="{223040D4-3241-40A1-ADD3-7C7C06EB741E}"/>
    <dgm:cxn modelId="{07F11740-4D47-4020-AE01-83290B6DCE13}" type="presOf" srcId="{7848B5CC-2948-405D-A4C1-EF0D8F6F1D07}" destId="{12B3A21E-B37B-4AFE-AC58-CFBC01B86C78}" srcOrd="0" destOrd="0" presId="urn:microsoft.com/office/officeart/2016/7/layout/LinearBlockProcessNumbered"/>
    <dgm:cxn modelId="{1B1F1F5C-4A34-4A3C-B898-1FFAD6D2506A}" type="presOf" srcId="{5ABE5D98-A9A6-4957-AE85-D6C1DC68806E}" destId="{A4DB0ACF-6E19-4E36-B326-4AA7BA97E4D4}" srcOrd="0" destOrd="0" presId="urn:microsoft.com/office/officeart/2016/7/layout/LinearBlockProcessNumbered"/>
    <dgm:cxn modelId="{68594C72-1C23-4384-8D97-40AF596B6480}" srcId="{AB4A6BF3-C9E3-442F-AA28-C54F03A299FE}" destId="{854F4075-503E-46A1-946F-031E538CB2F7}" srcOrd="1" destOrd="0" parTransId="{11DCCCD8-3749-4BA7-856E-6C0162FC79A6}" sibTransId="{7DD0254F-6D88-4DC6-9D2C-20533A4B79AD}"/>
    <dgm:cxn modelId="{AD62C174-9234-44C0-948D-C1331865DD51}" type="presOf" srcId="{AB4A6BF3-C9E3-442F-AA28-C54F03A299FE}" destId="{1ED0FE9E-88B0-404F-9F1E-FB7D55481F0B}" srcOrd="0" destOrd="0" presId="urn:microsoft.com/office/officeart/2016/7/layout/LinearBlockProcessNumbered"/>
    <dgm:cxn modelId="{CF65387B-39FF-4F4F-9C0E-EC25CE1191A8}" srcId="{AB4A6BF3-C9E3-442F-AA28-C54F03A299FE}" destId="{7848B5CC-2948-405D-A4C1-EF0D8F6F1D07}" srcOrd="4" destOrd="0" parTransId="{68C697F6-3317-41ED-B170-2B5D46D70FFD}" sibTransId="{0BBB2BC9-0F14-4228-AED7-B8F6FAE68D13}"/>
    <dgm:cxn modelId="{D0D0AC7C-B0E1-499B-B6EC-DF3EFAF19254}" type="presOf" srcId="{0BBB2BC9-0F14-4228-AED7-B8F6FAE68D13}" destId="{6E2A545C-6F60-4002-B5C3-9C7BA5C64AFF}" srcOrd="0" destOrd="0" presId="urn:microsoft.com/office/officeart/2016/7/layout/LinearBlockProcessNumbered"/>
    <dgm:cxn modelId="{BE6A1A89-D9B8-47AD-8DFA-665607B7197E}" type="presOf" srcId="{7848B5CC-2948-405D-A4C1-EF0D8F6F1D07}" destId="{BD6500D1-9D30-4735-8BBF-5364D0698D02}" srcOrd="1" destOrd="0" presId="urn:microsoft.com/office/officeart/2016/7/layout/LinearBlockProcessNumbered"/>
    <dgm:cxn modelId="{AC9BBA8B-2BBE-4A5D-90B3-D97526423AB7}" type="presOf" srcId="{223040D4-3241-40A1-ADD3-7C7C06EB741E}" destId="{E52E91DA-7AC4-4859-8F09-CFC37E620749}" srcOrd="0" destOrd="0" presId="urn:microsoft.com/office/officeart/2016/7/layout/LinearBlockProcessNumbered"/>
    <dgm:cxn modelId="{4F71338D-4855-4430-AA28-28942A1CA805}" type="presOf" srcId="{CF6340AD-ABC7-45C5-9CE0-711EB9E54C6A}" destId="{3A7F4111-0B69-454F-BFF4-5B6F121EEE00}" srcOrd="1" destOrd="0" presId="urn:microsoft.com/office/officeart/2016/7/layout/LinearBlockProcessNumbered"/>
    <dgm:cxn modelId="{D1A7C69E-5246-41F4-8486-E679B6C44314}" srcId="{AB4A6BF3-C9E3-442F-AA28-C54F03A299FE}" destId="{D18972E0-F0D9-4258-94CD-A9B9158408BF}" srcOrd="5" destOrd="0" parTransId="{0A950843-FDDD-40DA-83AD-87C23A6939E7}" sibTransId="{3D7CBC95-3BC9-41C1-B321-55F78EA444CE}"/>
    <dgm:cxn modelId="{125B86A4-6482-4700-A27D-29AFB1F331AD}" type="presOf" srcId="{854F4075-503E-46A1-946F-031E538CB2F7}" destId="{1361F7AA-400B-465C-9F68-4154C2626636}" srcOrd="1" destOrd="0" presId="urn:microsoft.com/office/officeart/2016/7/layout/LinearBlockProcessNumbered"/>
    <dgm:cxn modelId="{88F7CEB5-C29E-4CF0-8868-24EDF029ED24}" type="presOf" srcId="{7DD0254F-6D88-4DC6-9D2C-20533A4B79AD}" destId="{79718D7B-6260-4839-A8EC-7CCE8E7642EB}" srcOrd="0" destOrd="0" presId="urn:microsoft.com/office/officeart/2016/7/layout/LinearBlockProcessNumbered"/>
    <dgm:cxn modelId="{52CBDAB6-DFB9-45A0-B026-D5CC6740B642}" type="presOf" srcId="{F22DDA68-F319-438F-B1C8-880719665C55}" destId="{AD01E023-8B57-425A-B3D3-8ED6C118928B}" srcOrd="0" destOrd="0" presId="urn:microsoft.com/office/officeart/2016/7/layout/LinearBlockProcessNumbered"/>
    <dgm:cxn modelId="{E15710CA-90AA-4707-AAC4-65A297F06C8D}" srcId="{AB4A6BF3-C9E3-442F-AA28-C54F03A299FE}" destId="{CF6340AD-ABC7-45C5-9CE0-711EB9E54C6A}" srcOrd="3" destOrd="0" parTransId="{72566B2F-3BD9-4F1B-A01A-F2B18CF4F499}" sibTransId="{F22DDA68-F319-438F-B1C8-880719665C55}"/>
    <dgm:cxn modelId="{4B8F1EDA-1187-4844-8E18-74DC35191D60}" srcId="{AB4A6BF3-C9E3-442F-AA28-C54F03A299FE}" destId="{B756E57F-92ED-4D6C-9336-7A3580CD3B70}" srcOrd="2" destOrd="0" parTransId="{446BBE9E-C692-4063-996B-FD36EE584AF7}" sibTransId="{EA65F519-BAA5-4DAF-ADE2-AB89AA2B0138}"/>
    <dgm:cxn modelId="{64C06EE0-46E5-42EC-98D6-D304D51432DD}" type="presOf" srcId="{EA65F519-BAA5-4DAF-ADE2-AB89AA2B0138}" destId="{25BCA78A-8BC3-4CC3-8C27-57AD72B83F42}" srcOrd="0" destOrd="0" presId="urn:microsoft.com/office/officeart/2016/7/layout/LinearBlockProcessNumbered"/>
    <dgm:cxn modelId="{FDAAF3F5-8CAF-44F5-8726-4C77786B1ECC}" type="presOf" srcId="{D18972E0-F0D9-4258-94CD-A9B9158408BF}" destId="{99CAAA65-CA67-47CD-8F58-EDFBE5595CC6}" srcOrd="1" destOrd="0" presId="urn:microsoft.com/office/officeart/2016/7/layout/LinearBlockProcessNumbered"/>
    <dgm:cxn modelId="{9CFE85FA-F7C9-4245-BDB2-3A0FD9744C40}" type="presOf" srcId="{5ABE5D98-A9A6-4957-AE85-D6C1DC68806E}" destId="{D47D4E23-D978-4DC9-84BB-6B5D4DFA5428}" srcOrd="1" destOrd="0" presId="urn:microsoft.com/office/officeart/2016/7/layout/LinearBlockProcessNumbered"/>
    <dgm:cxn modelId="{2F64D967-FCCE-445E-8241-A1DBB87E2CA5}" type="presParOf" srcId="{1ED0FE9E-88B0-404F-9F1E-FB7D55481F0B}" destId="{5980B285-24A6-4EDA-97E6-0093CA3136A4}" srcOrd="0" destOrd="0" presId="urn:microsoft.com/office/officeart/2016/7/layout/LinearBlockProcessNumbered"/>
    <dgm:cxn modelId="{B9325197-63E5-40C9-B9FA-47870B369DF2}" type="presParOf" srcId="{5980B285-24A6-4EDA-97E6-0093CA3136A4}" destId="{A4DB0ACF-6E19-4E36-B326-4AA7BA97E4D4}" srcOrd="0" destOrd="0" presId="urn:microsoft.com/office/officeart/2016/7/layout/LinearBlockProcessNumbered"/>
    <dgm:cxn modelId="{8FF21C56-A976-40F1-B218-F05FD237FB21}" type="presParOf" srcId="{5980B285-24A6-4EDA-97E6-0093CA3136A4}" destId="{E52E91DA-7AC4-4859-8F09-CFC37E620749}" srcOrd="1" destOrd="0" presId="urn:microsoft.com/office/officeart/2016/7/layout/LinearBlockProcessNumbered"/>
    <dgm:cxn modelId="{7F261BE0-E51C-4AD0-99DD-E6D0FD614231}" type="presParOf" srcId="{5980B285-24A6-4EDA-97E6-0093CA3136A4}" destId="{D47D4E23-D978-4DC9-84BB-6B5D4DFA5428}" srcOrd="2" destOrd="0" presId="urn:microsoft.com/office/officeart/2016/7/layout/LinearBlockProcessNumbered"/>
    <dgm:cxn modelId="{A9E8986A-9A4D-4197-BCA3-F5F260DE173A}" type="presParOf" srcId="{1ED0FE9E-88B0-404F-9F1E-FB7D55481F0B}" destId="{7A468BAF-89A9-41AB-AB71-3CDD40815FD4}" srcOrd="1" destOrd="0" presId="urn:microsoft.com/office/officeart/2016/7/layout/LinearBlockProcessNumbered"/>
    <dgm:cxn modelId="{DC676DA6-0A2D-415F-9A83-CCCCFD9BB637}" type="presParOf" srcId="{1ED0FE9E-88B0-404F-9F1E-FB7D55481F0B}" destId="{6FE6CCB1-DACA-4B74-9FCF-4C9FEA47AFD3}" srcOrd="2" destOrd="0" presId="urn:microsoft.com/office/officeart/2016/7/layout/LinearBlockProcessNumbered"/>
    <dgm:cxn modelId="{4AF9AC17-F837-47A2-89E7-AC41277B3E42}" type="presParOf" srcId="{6FE6CCB1-DACA-4B74-9FCF-4C9FEA47AFD3}" destId="{F86F41B5-FF2A-41EA-927C-B7DC595B6E27}" srcOrd="0" destOrd="0" presId="urn:microsoft.com/office/officeart/2016/7/layout/LinearBlockProcessNumbered"/>
    <dgm:cxn modelId="{B87A09FB-0889-4DD2-BFD1-FC551118AA2E}" type="presParOf" srcId="{6FE6CCB1-DACA-4B74-9FCF-4C9FEA47AFD3}" destId="{79718D7B-6260-4839-A8EC-7CCE8E7642EB}" srcOrd="1" destOrd="0" presId="urn:microsoft.com/office/officeart/2016/7/layout/LinearBlockProcessNumbered"/>
    <dgm:cxn modelId="{8667B3D1-17AC-4B13-B471-A471101C6AA6}" type="presParOf" srcId="{6FE6CCB1-DACA-4B74-9FCF-4C9FEA47AFD3}" destId="{1361F7AA-400B-465C-9F68-4154C2626636}" srcOrd="2" destOrd="0" presId="urn:microsoft.com/office/officeart/2016/7/layout/LinearBlockProcessNumbered"/>
    <dgm:cxn modelId="{4729430F-E692-48C7-8B3A-C5F3CBF3BDAF}" type="presParOf" srcId="{1ED0FE9E-88B0-404F-9F1E-FB7D55481F0B}" destId="{6DB8DBEB-6DB2-406B-AF31-3AE2A3A98936}" srcOrd="3" destOrd="0" presId="urn:microsoft.com/office/officeart/2016/7/layout/LinearBlockProcessNumbered"/>
    <dgm:cxn modelId="{03137049-1A5A-403B-95B5-C95C31001E5B}" type="presParOf" srcId="{1ED0FE9E-88B0-404F-9F1E-FB7D55481F0B}" destId="{D9B64F88-B85B-42BC-A89D-F7F6856B75A7}" srcOrd="4" destOrd="0" presId="urn:microsoft.com/office/officeart/2016/7/layout/LinearBlockProcessNumbered"/>
    <dgm:cxn modelId="{FAC97945-1480-47F4-8B75-3DDA9F0E9CCD}" type="presParOf" srcId="{D9B64F88-B85B-42BC-A89D-F7F6856B75A7}" destId="{D86E0CA1-02B2-47EA-9420-D6E828A9C673}" srcOrd="0" destOrd="0" presId="urn:microsoft.com/office/officeart/2016/7/layout/LinearBlockProcessNumbered"/>
    <dgm:cxn modelId="{472590A1-1A7B-47DA-A3EE-EF650396061F}" type="presParOf" srcId="{D9B64F88-B85B-42BC-A89D-F7F6856B75A7}" destId="{25BCA78A-8BC3-4CC3-8C27-57AD72B83F42}" srcOrd="1" destOrd="0" presId="urn:microsoft.com/office/officeart/2016/7/layout/LinearBlockProcessNumbered"/>
    <dgm:cxn modelId="{B571FA6D-9830-413F-9B67-7106D538E19B}" type="presParOf" srcId="{D9B64F88-B85B-42BC-A89D-F7F6856B75A7}" destId="{90620AB0-FD69-4092-A0E7-EC63D1C83602}" srcOrd="2" destOrd="0" presId="urn:microsoft.com/office/officeart/2016/7/layout/LinearBlockProcessNumbered"/>
    <dgm:cxn modelId="{5319353A-A13D-48E8-9D68-3B9DBCC3C277}" type="presParOf" srcId="{1ED0FE9E-88B0-404F-9F1E-FB7D55481F0B}" destId="{DB9B336D-2FE8-49FB-A8B3-560B045376A7}" srcOrd="5" destOrd="0" presId="urn:microsoft.com/office/officeart/2016/7/layout/LinearBlockProcessNumbered"/>
    <dgm:cxn modelId="{9E6B7CA0-7848-433C-9EA0-482F595D336B}" type="presParOf" srcId="{1ED0FE9E-88B0-404F-9F1E-FB7D55481F0B}" destId="{A38AF419-16EE-49BD-BB74-A0E32A5DF79E}" srcOrd="6" destOrd="0" presId="urn:microsoft.com/office/officeart/2016/7/layout/LinearBlockProcessNumbered"/>
    <dgm:cxn modelId="{68AC8CE8-D2CF-4FC1-833C-7D25E7F76B6F}" type="presParOf" srcId="{A38AF419-16EE-49BD-BB74-A0E32A5DF79E}" destId="{BCB10F87-1F15-4531-8333-F8664274F0C4}" srcOrd="0" destOrd="0" presId="urn:microsoft.com/office/officeart/2016/7/layout/LinearBlockProcessNumbered"/>
    <dgm:cxn modelId="{0C728FBB-FC30-47CE-9166-94CFD60D1A3E}" type="presParOf" srcId="{A38AF419-16EE-49BD-BB74-A0E32A5DF79E}" destId="{AD01E023-8B57-425A-B3D3-8ED6C118928B}" srcOrd="1" destOrd="0" presId="urn:microsoft.com/office/officeart/2016/7/layout/LinearBlockProcessNumbered"/>
    <dgm:cxn modelId="{17984AF8-F1E0-4DB7-800C-5A6B58ADEC76}" type="presParOf" srcId="{A38AF419-16EE-49BD-BB74-A0E32A5DF79E}" destId="{3A7F4111-0B69-454F-BFF4-5B6F121EEE00}" srcOrd="2" destOrd="0" presId="urn:microsoft.com/office/officeart/2016/7/layout/LinearBlockProcessNumbered"/>
    <dgm:cxn modelId="{530C4230-181F-422F-B066-BDCCF8CEDCF1}" type="presParOf" srcId="{1ED0FE9E-88B0-404F-9F1E-FB7D55481F0B}" destId="{2D4493C2-C6AF-4F5F-9634-3550D23F17AC}" srcOrd="7" destOrd="0" presId="urn:microsoft.com/office/officeart/2016/7/layout/LinearBlockProcessNumbered"/>
    <dgm:cxn modelId="{E0B09B6F-D1E2-4C0F-A6DF-E41F216C2E97}" type="presParOf" srcId="{1ED0FE9E-88B0-404F-9F1E-FB7D55481F0B}" destId="{6265DF4A-956F-435C-AFCF-144AC9FEF5DA}" srcOrd="8" destOrd="0" presId="urn:microsoft.com/office/officeart/2016/7/layout/LinearBlockProcessNumbered"/>
    <dgm:cxn modelId="{18EAE208-D9DC-4949-B62F-9CA29002BA0E}" type="presParOf" srcId="{6265DF4A-956F-435C-AFCF-144AC9FEF5DA}" destId="{12B3A21E-B37B-4AFE-AC58-CFBC01B86C78}" srcOrd="0" destOrd="0" presId="urn:microsoft.com/office/officeart/2016/7/layout/LinearBlockProcessNumbered"/>
    <dgm:cxn modelId="{206FF48D-3F23-46BE-A961-FAA1B06D4532}" type="presParOf" srcId="{6265DF4A-956F-435C-AFCF-144AC9FEF5DA}" destId="{6E2A545C-6F60-4002-B5C3-9C7BA5C64AFF}" srcOrd="1" destOrd="0" presId="urn:microsoft.com/office/officeart/2016/7/layout/LinearBlockProcessNumbered"/>
    <dgm:cxn modelId="{806CE560-547E-4F75-A84F-E6404E66C01F}" type="presParOf" srcId="{6265DF4A-956F-435C-AFCF-144AC9FEF5DA}" destId="{BD6500D1-9D30-4735-8BBF-5364D0698D02}" srcOrd="2" destOrd="0" presId="urn:microsoft.com/office/officeart/2016/7/layout/LinearBlockProcessNumbered"/>
    <dgm:cxn modelId="{C64975B6-E0CC-4CC9-8620-FE230FA67615}" type="presParOf" srcId="{1ED0FE9E-88B0-404F-9F1E-FB7D55481F0B}" destId="{FEF63619-9E46-4196-B0BA-D2BC1CFE9DB7}" srcOrd="9" destOrd="0" presId="urn:microsoft.com/office/officeart/2016/7/layout/LinearBlockProcessNumbered"/>
    <dgm:cxn modelId="{BE18F0A1-04D2-4587-A8F0-D18178FFC6AD}" type="presParOf" srcId="{1ED0FE9E-88B0-404F-9F1E-FB7D55481F0B}" destId="{E8DE9A90-52A9-45FB-8DC6-EAE72309E50E}" srcOrd="10" destOrd="0" presId="urn:microsoft.com/office/officeart/2016/7/layout/LinearBlockProcessNumbered"/>
    <dgm:cxn modelId="{BF893C93-CBFF-4270-BD5F-67595703BD87}" type="presParOf" srcId="{E8DE9A90-52A9-45FB-8DC6-EAE72309E50E}" destId="{8DAE3803-5755-481A-AB15-00BB00334198}" srcOrd="0" destOrd="0" presId="urn:microsoft.com/office/officeart/2016/7/layout/LinearBlockProcessNumbered"/>
    <dgm:cxn modelId="{D9F49009-5A8E-4672-821E-287F416BB1A8}" type="presParOf" srcId="{E8DE9A90-52A9-45FB-8DC6-EAE72309E50E}" destId="{399A7B26-A25A-462F-9E59-9B735FD10800}" srcOrd="1" destOrd="0" presId="urn:microsoft.com/office/officeart/2016/7/layout/LinearBlockProcessNumbered"/>
    <dgm:cxn modelId="{4EDFAF2B-97E9-43FF-A52B-D7899A3BFC26}" type="presParOf" srcId="{E8DE9A90-52A9-45FB-8DC6-EAE72309E50E}" destId="{99CAAA65-CA67-47CD-8F58-EDFBE5595CC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BF8E35-BF51-4235-8593-377ECABEFA8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D65348-E39D-4E50-9A2D-C8F411A7AE6C}">
      <dgm:prSet custT="1"/>
      <dgm:spPr/>
      <dgm:t>
        <a:bodyPr/>
        <a:lstStyle/>
        <a:p>
          <a:r>
            <a:rPr lang="en-US" sz="2000" dirty="0" err="1">
              <a:latin typeface="Bahnschrift SemiLight" panose="020B0502040204020203" pitchFamily="34" charset="0"/>
            </a:rPr>
            <a:t>Để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đáp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ứng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nhanh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nhu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cầu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sử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dụng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của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người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dùng</a:t>
          </a:r>
          <a:endParaRPr lang="en-US" sz="2000" dirty="0">
            <a:latin typeface="Bahnschrift SemiLight" panose="020B0502040204020203" pitchFamily="34" charset="0"/>
          </a:endParaRPr>
        </a:p>
      </dgm:t>
    </dgm:pt>
    <dgm:pt modelId="{F086F1B7-B167-4C6B-AA9B-99C7D5490A53}" type="parTrans" cxnId="{4018A394-5A82-4C7B-89E2-673A730ADDE5}">
      <dgm:prSet/>
      <dgm:spPr/>
      <dgm:t>
        <a:bodyPr/>
        <a:lstStyle/>
        <a:p>
          <a:endParaRPr lang="en-US">
            <a:latin typeface="Bahnschrift SemiLight" panose="020B0502040204020203" pitchFamily="34" charset="0"/>
          </a:endParaRPr>
        </a:p>
      </dgm:t>
    </dgm:pt>
    <dgm:pt modelId="{61DE89A8-1252-4351-907A-92E54DB24E14}" type="sibTrans" cxnId="{4018A394-5A82-4C7B-89E2-673A730ADDE5}">
      <dgm:prSet phldrT="1" phldr="0"/>
      <dgm:spPr/>
      <dgm:t>
        <a:bodyPr/>
        <a:lstStyle/>
        <a:p>
          <a:endParaRPr lang="en-US">
            <a:latin typeface="Bahnschrift SemiLight" panose="020B0502040204020203" pitchFamily="34" charset="0"/>
          </a:endParaRPr>
        </a:p>
      </dgm:t>
    </dgm:pt>
    <dgm:pt modelId="{A3631248-05D0-4ABE-8B1C-53008AE24049}">
      <dgm:prSet custT="1"/>
      <dgm:spPr/>
      <dgm:t>
        <a:bodyPr/>
        <a:lstStyle/>
        <a:p>
          <a:r>
            <a:rPr lang="en-US" sz="2000" dirty="0" err="1">
              <a:latin typeface="Bahnschrift SemiLight" panose="020B0502040204020203" pitchFamily="34" charset="0"/>
            </a:rPr>
            <a:t>Đồng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thời</a:t>
          </a:r>
          <a:r>
            <a:rPr lang="en-US" sz="2000" dirty="0">
              <a:latin typeface="Bahnschrift SemiLight" panose="020B0502040204020203" pitchFamily="34" charset="0"/>
            </a:rPr>
            <a:t>, </a:t>
          </a:r>
          <a:r>
            <a:rPr lang="en-US" sz="2000" dirty="0" err="1">
              <a:latin typeface="Bahnschrift SemiLight" panose="020B0502040204020203" pitchFamily="34" charset="0"/>
            </a:rPr>
            <a:t>dự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án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còn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giới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hạn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về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các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tính</a:t>
          </a:r>
          <a:r>
            <a:rPr lang="en-US" sz="2000" dirty="0">
              <a:latin typeface="Bahnschrift SemiLight" panose="020B0502040204020203" pitchFamily="34" charset="0"/>
            </a:rPr>
            <a:t> </a:t>
          </a:r>
          <a:r>
            <a:rPr lang="en-US" sz="2000" dirty="0" err="1">
              <a:latin typeface="Bahnschrift SemiLight" panose="020B0502040204020203" pitchFamily="34" charset="0"/>
            </a:rPr>
            <a:t>năng</a:t>
          </a:r>
          <a:endParaRPr lang="en-US" sz="2000" dirty="0">
            <a:latin typeface="Bahnschrift SemiLight" panose="020B0502040204020203" pitchFamily="34" charset="0"/>
          </a:endParaRPr>
        </a:p>
      </dgm:t>
    </dgm:pt>
    <dgm:pt modelId="{C981AFCE-ECE4-4966-A4F8-31394BA19EB8}" type="parTrans" cxnId="{F8455D39-C814-48CB-B605-2A9DECFC860C}">
      <dgm:prSet/>
      <dgm:spPr/>
      <dgm:t>
        <a:bodyPr/>
        <a:lstStyle/>
        <a:p>
          <a:endParaRPr lang="en-US">
            <a:latin typeface="Bahnschrift SemiLight" panose="020B0502040204020203" pitchFamily="34" charset="0"/>
          </a:endParaRPr>
        </a:p>
      </dgm:t>
    </dgm:pt>
    <dgm:pt modelId="{83F1E987-5079-470A-9C9F-3420147E31DF}" type="sibTrans" cxnId="{F8455D39-C814-48CB-B605-2A9DECFC860C}">
      <dgm:prSet phldrT="2" phldr="0"/>
      <dgm:spPr/>
      <dgm:t>
        <a:bodyPr/>
        <a:lstStyle/>
        <a:p>
          <a:endParaRPr lang="en-US">
            <a:latin typeface="Bahnschrift SemiLight" panose="020B0502040204020203" pitchFamily="34" charset="0"/>
          </a:endParaRPr>
        </a:p>
      </dgm:t>
    </dgm:pt>
    <dgm:pt modelId="{D396F83B-27C3-438F-B1DA-333D987B1FFD}" type="pres">
      <dgm:prSet presAssocID="{78BF8E35-BF51-4235-8593-377ECABEFA8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BE72C5-3948-488D-8169-AA814F8817DB}" type="pres">
      <dgm:prSet presAssocID="{C3D65348-E39D-4E50-9A2D-C8F411A7AE6C}" presName="hierRoot1" presStyleCnt="0">
        <dgm:presLayoutVars>
          <dgm:hierBranch val="init"/>
        </dgm:presLayoutVars>
      </dgm:prSet>
      <dgm:spPr/>
    </dgm:pt>
    <dgm:pt modelId="{95DFAB70-742C-4A31-9A46-EF9BCCA3B010}" type="pres">
      <dgm:prSet presAssocID="{C3D65348-E39D-4E50-9A2D-C8F411A7AE6C}" presName="rootComposite1" presStyleCnt="0"/>
      <dgm:spPr/>
    </dgm:pt>
    <dgm:pt modelId="{1CCBCF2E-EDDD-48FF-A673-D2EE3A02DC78}" type="pres">
      <dgm:prSet presAssocID="{C3D65348-E39D-4E50-9A2D-C8F411A7AE6C}" presName="rootText1" presStyleLbl="node0" presStyleIdx="0" presStyleCnt="2" custScaleX="115180" custScaleY="116366">
        <dgm:presLayoutVars>
          <dgm:chPref val="3"/>
        </dgm:presLayoutVars>
      </dgm:prSet>
      <dgm:spPr/>
    </dgm:pt>
    <dgm:pt modelId="{1BCC2C93-190F-4C06-B54A-B813E242A96C}" type="pres">
      <dgm:prSet presAssocID="{C3D65348-E39D-4E50-9A2D-C8F411A7AE6C}" presName="rootConnector1" presStyleLbl="node1" presStyleIdx="0" presStyleCnt="0"/>
      <dgm:spPr/>
    </dgm:pt>
    <dgm:pt modelId="{455A8133-34CF-48F0-B7E4-A3EF18A504B4}" type="pres">
      <dgm:prSet presAssocID="{C3D65348-E39D-4E50-9A2D-C8F411A7AE6C}" presName="hierChild2" presStyleCnt="0"/>
      <dgm:spPr/>
    </dgm:pt>
    <dgm:pt modelId="{50C89839-0393-4261-AC35-0275C3CF25EF}" type="pres">
      <dgm:prSet presAssocID="{C3D65348-E39D-4E50-9A2D-C8F411A7AE6C}" presName="hierChild3" presStyleCnt="0"/>
      <dgm:spPr/>
    </dgm:pt>
    <dgm:pt modelId="{F6975DF9-BC29-4024-8ED9-5167F9822887}" type="pres">
      <dgm:prSet presAssocID="{A3631248-05D0-4ABE-8B1C-53008AE24049}" presName="hierRoot1" presStyleCnt="0">
        <dgm:presLayoutVars>
          <dgm:hierBranch val="init"/>
        </dgm:presLayoutVars>
      </dgm:prSet>
      <dgm:spPr/>
    </dgm:pt>
    <dgm:pt modelId="{8AF6A63B-4C57-4EE2-BBA1-B6D0D0AB28FB}" type="pres">
      <dgm:prSet presAssocID="{A3631248-05D0-4ABE-8B1C-53008AE24049}" presName="rootComposite1" presStyleCnt="0"/>
      <dgm:spPr/>
    </dgm:pt>
    <dgm:pt modelId="{C1C4C424-C726-4CAB-B364-FB1A34DD0EEC}" type="pres">
      <dgm:prSet presAssocID="{A3631248-05D0-4ABE-8B1C-53008AE24049}" presName="rootText1" presStyleLbl="node0" presStyleIdx="1" presStyleCnt="2" custScaleX="115180" custScaleY="116366">
        <dgm:presLayoutVars>
          <dgm:chPref val="3"/>
        </dgm:presLayoutVars>
      </dgm:prSet>
      <dgm:spPr/>
    </dgm:pt>
    <dgm:pt modelId="{0255EEBD-D543-4482-9A34-C5C0BCE1789C}" type="pres">
      <dgm:prSet presAssocID="{A3631248-05D0-4ABE-8B1C-53008AE24049}" presName="rootConnector1" presStyleLbl="node1" presStyleIdx="0" presStyleCnt="0"/>
      <dgm:spPr/>
    </dgm:pt>
    <dgm:pt modelId="{0FFADC44-A822-44B2-81BE-D8F5C33B6B2A}" type="pres">
      <dgm:prSet presAssocID="{A3631248-05D0-4ABE-8B1C-53008AE24049}" presName="hierChild2" presStyleCnt="0"/>
      <dgm:spPr/>
    </dgm:pt>
    <dgm:pt modelId="{34E9A138-3A57-478A-AAB2-D08E67561A21}" type="pres">
      <dgm:prSet presAssocID="{A3631248-05D0-4ABE-8B1C-53008AE24049}" presName="hierChild3" presStyleCnt="0"/>
      <dgm:spPr/>
    </dgm:pt>
  </dgm:ptLst>
  <dgm:cxnLst>
    <dgm:cxn modelId="{F8455D39-C814-48CB-B605-2A9DECFC860C}" srcId="{78BF8E35-BF51-4235-8593-377ECABEFA85}" destId="{A3631248-05D0-4ABE-8B1C-53008AE24049}" srcOrd="1" destOrd="0" parTransId="{C981AFCE-ECE4-4966-A4F8-31394BA19EB8}" sibTransId="{83F1E987-5079-470A-9C9F-3420147E31DF}"/>
    <dgm:cxn modelId="{76294F50-F68A-49D0-B11F-FD34272A66D4}" type="presOf" srcId="{A3631248-05D0-4ABE-8B1C-53008AE24049}" destId="{C1C4C424-C726-4CAB-B364-FB1A34DD0EEC}" srcOrd="0" destOrd="0" presId="urn:microsoft.com/office/officeart/2005/8/layout/orgChart1"/>
    <dgm:cxn modelId="{6E96577C-6293-4696-81DC-545AF647B906}" type="presOf" srcId="{A3631248-05D0-4ABE-8B1C-53008AE24049}" destId="{0255EEBD-D543-4482-9A34-C5C0BCE1789C}" srcOrd="1" destOrd="0" presId="urn:microsoft.com/office/officeart/2005/8/layout/orgChart1"/>
    <dgm:cxn modelId="{4018A394-5A82-4C7B-89E2-673A730ADDE5}" srcId="{78BF8E35-BF51-4235-8593-377ECABEFA85}" destId="{C3D65348-E39D-4E50-9A2D-C8F411A7AE6C}" srcOrd="0" destOrd="0" parTransId="{F086F1B7-B167-4C6B-AA9B-99C7D5490A53}" sibTransId="{61DE89A8-1252-4351-907A-92E54DB24E14}"/>
    <dgm:cxn modelId="{75825BAD-A83D-4823-A81E-757B651FDB93}" type="presOf" srcId="{C3D65348-E39D-4E50-9A2D-C8F411A7AE6C}" destId="{1CCBCF2E-EDDD-48FF-A673-D2EE3A02DC78}" srcOrd="0" destOrd="0" presId="urn:microsoft.com/office/officeart/2005/8/layout/orgChart1"/>
    <dgm:cxn modelId="{0B7D55F2-D4E3-48EA-ADB9-5B4671422816}" type="presOf" srcId="{78BF8E35-BF51-4235-8593-377ECABEFA85}" destId="{D396F83B-27C3-438F-B1DA-333D987B1FFD}" srcOrd="0" destOrd="0" presId="urn:microsoft.com/office/officeart/2005/8/layout/orgChart1"/>
    <dgm:cxn modelId="{4FD47DF4-DA3F-4721-B713-CC0D8BE58D83}" type="presOf" srcId="{C3D65348-E39D-4E50-9A2D-C8F411A7AE6C}" destId="{1BCC2C93-190F-4C06-B54A-B813E242A96C}" srcOrd="1" destOrd="0" presId="urn:microsoft.com/office/officeart/2005/8/layout/orgChart1"/>
    <dgm:cxn modelId="{3285DBF6-BF43-4C75-A677-BC78038C99F7}" type="presParOf" srcId="{D396F83B-27C3-438F-B1DA-333D987B1FFD}" destId="{39BE72C5-3948-488D-8169-AA814F8817DB}" srcOrd="0" destOrd="0" presId="urn:microsoft.com/office/officeart/2005/8/layout/orgChart1"/>
    <dgm:cxn modelId="{6DD621BF-4037-463D-AA1D-2E51AD75C494}" type="presParOf" srcId="{39BE72C5-3948-488D-8169-AA814F8817DB}" destId="{95DFAB70-742C-4A31-9A46-EF9BCCA3B010}" srcOrd="0" destOrd="0" presId="urn:microsoft.com/office/officeart/2005/8/layout/orgChart1"/>
    <dgm:cxn modelId="{C052A05C-659E-4BA5-8EF7-A85AE6142CBA}" type="presParOf" srcId="{95DFAB70-742C-4A31-9A46-EF9BCCA3B010}" destId="{1CCBCF2E-EDDD-48FF-A673-D2EE3A02DC78}" srcOrd="0" destOrd="0" presId="urn:microsoft.com/office/officeart/2005/8/layout/orgChart1"/>
    <dgm:cxn modelId="{B5E2C9F2-BE15-42B8-9B8C-3BED90FB11CB}" type="presParOf" srcId="{95DFAB70-742C-4A31-9A46-EF9BCCA3B010}" destId="{1BCC2C93-190F-4C06-B54A-B813E242A96C}" srcOrd="1" destOrd="0" presId="urn:microsoft.com/office/officeart/2005/8/layout/orgChart1"/>
    <dgm:cxn modelId="{B35F7A9F-E781-4BDD-A9AC-15F5DE60EB2D}" type="presParOf" srcId="{39BE72C5-3948-488D-8169-AA814F8817DB}" destId="{455A8133-34CF-48F0-B7E4-A3EF18A504B4}" srcOrd="1" destOrd="0" presId="urn:microsoft.com/office/officeart/2005/8/layout/orgChart1"/>
    <dgm:cxn modelId="{772505C4-BCCC-4854-A6B3-880CC3940BA9}" type="presParOf" srcId="{39BE72C5-3948-488D-8169-AA814F8817DB}" destId="{50C89839-0393-4261-AC35-0275C3CF25EF}" srcOrd="2" destOrd="0" presId="urn:microsoft.com/office/officeart/2005/8/layout/orgChart1"/>
    <dgm:cxn modelId="{D7CAF867-4469-4E77-9D4A-0E281DDD288B}" type="presParOf" srcId="{D396F83B-27C3-438F-B1DA-333D987B1FFD}" destId="{F6975DF9-BC29-4024-8ED9-5167F9822887}" srcOrd="1" destOrd="0" presId="urn:microsoft.com/office/officeart/2005/8/layout/orgChart1"/>
    <dgm:cxn modelId="{A216D183-77B7-4383-9E92-36B7E8406954}" type="presParOf" srcId="{F6975DF9-BC29-4024-8ED9-5167F9822887}" destId="{8AF6A63B-4C57-4EE2-BBA1-B6D0D0AB28FB}" srcOrd="0" destOrd="0" presId="urn:microsoft.com/office/officeart/2005/8/layout/orgChart1"/>
    <dgm:cxn modelId="{23B2AA97-CC59-4C1A-A765-8905B40A1B5D}" type="presParOf" srcId="{8AF6A63B-4C57-4EE2-BBA1-B6D0D0AB28FB}" destId="{C1C4C424-C726-4CAB-B364-FB1A34DD0EEC}" srcOrd="0" destOrd="0" presId="urn:microsoft.com/office/officeart/2005/8/layout/orgChart1"/>
    <dgm:cxn modelId="{909AB400-8FEF-4DB8-8244-5D6367DD8C8C}" type="presParOf" srcId="{8AF6A63B-4C57-4EE2-BBA1-B6D0D0AB28FB}" destId="{0255EEBD-D543-4482-9A34-C5C0BCE1789C}" srcOrd="1" destOrd="0" presId="urn:microsoft.com/office/officeart/2005/8/layout/orgChart1"/>
    <dgm:cxn modelId="{C215A5A7-2836-4D01-ACBF-CF2FE6501257}" type="presParOf" srcId="{F6975DF9-BC29-4024-8ED9-5167F9822887}" destId="{0FFADC44-A822-44B2-81BE-D8F5C33B6B2A}" srcOrd="1" destOrd="0" presId="urn:microsoft.com/office/officeart/2005/8/layout/orgChart1"/>
    <dgm:cxn modelId="{8316C2F4-02DC-4F5C-8033-9BD7387909D5}" type="presParOf" srcId="{F6975DF9-BC29-4024-8ED9-5167F9822887}" destId="{34E9A138-3A57-478A-AAB2-D08E67561A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5CFD2-4B50-4EEC-854C-16B0B9E69C79}">
      <dsp:nvSpPr>
        <dsp:cNvPr id="0" name=""/>
        <dsp:cNvSpPr/>
      </dsp:nvSpPr>
      <dsp:spPr>
        <a:xfrm>
          <a:off x="0" y="270655"/>
          <a:ext cx="4916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619F18-0E5A-4A0D-B2F2-C9E5ADD99F42}">
      <dsp:nvSpPr>
        <dsp:cNvPr id="0" name=""/>
        <dsp:cNvSpPr/>
      </dsp:nvSpPr>
      <dsp:spPr>
        <a:xfrm>
          <a:off x="245848" y="19735"/>
          <a:ext cx="394601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95" tIns="0" rIns="1300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SemiLight" panose="020B0502040204020203" pitchFamily="34" charset="0"/>
            </a:rPr>
            <a:t>Nguyen </a:t>
          </a:r>
          <a:r>
            <a:rPr lang="en-US" sz="2000" kern="1200" dirty="0" err="1">
              <a:latin typeface="Bahnschrift SemiLight" panose="020B0502040204020203" pitchFamily="34" charset="0"/>
            </a:rPr>
            <a:t>Thi</a:t>
          </a:r>
          <a:r>
            <a:rPr lang="en-US" sz="2000" kern="1200" dirty="0">
              <a:latin typeface="Bahnschrift SemiLight" panose="020B0502040204020203" pitchFamily="34" charset="0"/>
            </a:rPr>
            <a:t> My </a:t>
          </a:r>
          <a:r>
            <a:rPr lang="en-US" sz="2000" kern="1200" dirty="0" err="1">
              <a:latin typeface="Bahnschrift SemiLight" panose="020B0502040204020203" pitchFamily="34" charset="0"/>
            </a:rPr>
            <a:t>Duyen</a:t>
          </a:r>
          <a:r>
            <a:rPr lang="en-US" sz="2000" kern="1200" dirty="0">
              <a:latin typeface="Bahnschrift SemiLight" panose="020B0502040204020203" pitchFamily="34" charset="0"/>
            </a:rPr>
            <a:t> (Leader )</a:t>
          </a:r>
        </a:p>
      </dsp:txBody>
      <dsp:txXfrm>
        <a:off x="270346" y="44233"/>
        <a:ext cx="3897015" cy="452844"/>
      </dsp:txXfrm>
    </dsp:sp>
    <dsp:sp modelId="{DC347B0E-0B68-410B-A7C5-48093466B5F5}">
      <dsp:nvSpPr>
        <dsp:cNvPr id="0" name=""/>
        <dsp:cNvSpPr/>
      </dsp:nvSpPr>
      <dsp:spPr>
        <a:xfrm>
          <a:off x="0" y="1041775"/>
          <a:ext cx="4916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70772-ED74-4389-B8F3-61F71605342A}">
      <dsp:nvSpPr>
        <dsp:cNvPr id="0" name=""/>
        <dsp:cNvSpPr/>
      </dsp:nvSpPr>
      <dsp:spPr>
        <a:xfrm>
          <a:off x="245848" y="790855"/>
          <a:ext cx="394601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95" tIns="0" rIns="1300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ahnschrift SemiLight" panose="020B0502040204020203" pitchFamily="34" charset="0"/>
            </a:rPr>
            <a:t>Duong Cong Quan</a:t>
          </a:r>
        </a:p>
      </dsp:txBody>
      <dsp:txXfrm>
        <a:off x="270346" y="815353"/>
        <a:ext cx="3897015" cy="452844"/>
      </dsp:txXfrm>
    </dsp:sp>
    <dsp:sp modelId="{473C16F1-2272-4106-BC65-7008B1FD5F84}">
      <dsp:nvSpPr>
        <dsp:cNvPr id="0" name=""/>
        <dsp:cNvSpPr/>
      </dsp:nvSpPr>
      <dsp:spPr>
        <a:xfrm>
          <a:off x="0" y="1812895"/>
          <a:ext cx="4916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8E6F9-29E8-43D2-863F-C8215F2F41DD}">
      <dsp:nvSpPr>
        <dsp:cNvPr id="0" name=""/>
        <dsp:cNvSpPr/>
      </dsp:nvSpPr>
      <dsp:spPr>
        <a:xfrm>
          <a:off x="245848" y="1561975"/>
          <a:ext cx="394601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95" tIns="0" rIns="1300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ahnschrift SemiLight" panose="020B0502040204020203" pitchFamily="34" charset="0"/>
            </a:rPr>
            <a:t>Tran Xuan Tu</a:t>
          </a:r>
        </a:p>
      </dsp:txBody>
      <dsp:txXfrm>
        <a:off x="270346" y="1586473"/>
        <a:ext cx="3897015" cy="452844"/>
      </dsp:txXfrm>
    </dsp:sp>
    <dsp:sp modelId="{DDA91046-96E3-4BDC-969A-6CAAED2551E4}">
      <dsp:nvSpPr>
        <dsp:cNvPr id="0" name=""/>
        <dsp:cNvSpPr/>
      </dsp:nvSpPr>
      <dsp:spPr>
        <a:xfrm>
          <a:off x="0" y="2584015"/>
          <a:ext cx="4916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1AF1B-FB66-45CF-86F0-9EE515ECF0E3}">
      <dsp:nvSpPr>
        <dsp:cNvPr id="0" name=""/>
        <dsp:cNvSpPr/>
      </dsp:nvSpPr>
      <dsp:spPr>
        <a:xfrm>
          <a:off x="245848" y="2333095"/>
          <a:ext cx="394601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95" tIns="0" rIns="1300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ahnschrift SemiLight" panose="020B0502040204020203" pitchFamily="34" charset="0"/>
            </a:rPr>
            <a:t>Nguyen Dinh Nhat</a:t>
          </a:r>
        </a:p>
      </dsp:txBody>
      <dsp:txXfrm>
        <a:off x="270346" y="2357593"/>
        <a:ext cx="3897015" cy="452844"/>
      </dsp:txXfrm>
    </dsp:sp>
    <dsp:sp modelId="{DA2BD462-83E7-406C-BF87-1459969F44BA}">
      <dsp:nvSpPr>
        <dsp:cNvPr id="0" name=""/>
        <dsp:cNvSpPr/>
      </dsp:nvSpPr>
      <dsp:spPr>
        <a:xfrm>
          <a:off x="0" y="3355135"/>
          <a:ext cx="4916971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3C191-242F-49B2-B130-B0C358F9CACD}">
      <dsp:nvSpPr>
        <dsp:cNvPr id="0" name=""/>
        <dsp:cNvSpPr/>
      </dsp:nvSpPr>
      <dsp:spPr>
        <a:xfrm>
          <a:off x="245848" y="3104215"/>
          <a:ext cx="394601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095" tIns="0" rIns="13009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Bahnschrift SemiLight" panose="020B0502040204020203" pitchFamily="34" charset="0"/>
            </a:rPr>
            <a:t>Le Van Phong</a:t>
          </a:r>
        </a:p>
      </dsp:txBody>
      <dsp:txXfrm>
        <a:off x="270346" y="3128713"/>
        <a:ext cx="3897015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89B11-D5B6-4A7E-8694-1664EEDC5D7A}">
      <dsp:nvSpPr>
        <dsp:cNvPr id="0" name=""/>
        <dsp:cNvSpPr/>
      </dsp:nvSpPr>
      <dsp:spPr>
        <a:xfrm>
          <a:off x="0" y="199072"/>
          <a:ext cx="4890444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86A23-D770-471B-8B69-884EE94276E2}">
      <dsp:nvSpPr>
        <dsp:cNvPr id="0" name=""/>
        <dsp:cNvSpPr/>
      </dsp:nvSpPr>
      <dsp:spPr>
        <a:xfrm>
          <a:off x="356226" y="7192"/>
          <a:ext cx="406035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393" tIns="0" rIns="129393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Bahnschrift SemiLight" panose="020B0502040204020203" pitchFamily="34" charset="0"/>
            </a:rPr>
            <a:t>Đơn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giản</a:t>
          </a:r>
          <a:r>
            <a:rPr lang="en-US" sz="1600" kern="1200" dirty="0">
              <a:latin typeface="Bahnschrift SemiLight" panose="020B0502040204020203" pitchFamily="34" charset="0"/>
            </a:rPr>
            <a:t>, </a:t>
          </a:r>
          <a:r>
            <a:rPr lang="en-US" sz="1600" kern="1200" dirty="0" err="1">
              <a:latin typeface="Bahnschrift SemiLight" panose="020B0502040204020203" pitchFamily="34" charset="0"/>
            </a:rPr>
            <a:t>dễ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thực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hiện</a:t>
          </a:r>
          <a:endParaRPr lang="en-US" sz="1600" kern="1200" dirty="0">
            <a:latin typeface="Bahnschrift SemiLight" panose="020B0502040204020203" pitchFamily="34" charset="0"/>
          </a:endParaRPr>
        </a:p>
      </dsp:txBody>
      <dsp:txXfrm>
        <a:off x="374960" y="25926"/>
        <a:ext cx="4022889" cy="346292"/>
      </dsp:txXfrm>
    </dsp:sp>
    <dsp:sp modelId="{0988C49B-6F7C-4A4D-9D39-F4050964084A}">
      <dsp:nvSpPr>
        <dsp:cNvPr id="0" name=""/>
        <dsp:cNvSpPr/>
      </dsp:nvSpPr>
      <dsp:spPr>
        <a:xfrm>
          <a:off x="0" y="788753"/>
          <a:ext cx="4890444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71F14-0AD5-4417-AA84-3C2D5EFA468D}">
      <dsp:nvSpPr>
        <dsp:cNvPr id="0" name=""/>
        <dsp:cNvSpPr/>
      </dsp:nvSpPr>
      <dsp:spPr>
        <a:xfrm>
          <a:off x="356226" y="596873"/>
          <a:ext cx="4060357" cy="3837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393" tIns="0" rIns="129393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Bahnschrift SemiLight" panose="020B0502040204020203" pitchFamily="34" charset="0"/>
            </a:rPr>
            <a:t>Không cần tốn chi phí duy trì cao</a:t>
          </a:r>
        </a:p>
      </dsp:txBody>
      <dsp:txXfrm>
        <a:off x="374960" y="615607"/>
        <a:ext cx="4022889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89B11-D5B6-4A7E-8694-1664EEDC5D7A}">
      <dsp:nvSpPr>
        <dsp:cNvPr id="0" name=""/>
        <dsp:cNvSpPr/>
      </dsp:nvSpPr>
      <dsp:spPr>
        <a:xfrm>
          <a:off x="262641" y="170606"/>
          <a:ext cx="6329956" cy="3882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686A23-D770-471B-8B69-884EE94276E2}">
      <dsp:nvSpPr>
        <dsp:cNvPr id="0" name=""/>
        <dsp:cNvSpPr/>
      </dsp:nvSpPr>
      <dsp:spPr>
        <a:xfrm>
          <a:off x="601366" y="0"/>
          <a:ext cx="5596185" cy="3905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38" tIns="0" rIns="179238" bIns="0" numCol="1" spcCol="1270" anchor="ctr" anchorCtr="0">
          <a:noAutofit/>
        </a:bodyPr>
        <a:lstStyle/>
        <a:p>
          <a:pPr marL="0" lvl="0" indent="0" algn="l" defTabSz="7112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Bahnschrift SemiLight" panose="020B0502040204020203" pitchFamily="34" charset="0"/>
            </a:rPr>
            <a:t>Quy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trình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rắc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rối</a:t>
          </a:r>
          <a:r>
            <a:rPr lang="en-US" sz="1600" kern="1200" dirty="0">
              <a:latin typeface="Bahnschrift SemiLight" panose="020B0502040204020203" pitchFamily="34" charset="0"/>
            </a:rPr>
            <a:t>, </a:t>
          </a:r>
          <a:r>
            <a:rPr lang="en-US" sz="1600" kern="1200" dirty="0" err="1">
              <a:latin typeface="Bahnschrift SemiLight" panose="020B0502040204020203" pitchFamily="34" charset="0"/>
            </a:rPr>
            <a:t>vừa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kém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hiệu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quả</a:t>
          </a:r>
          <a:r>
            <a:rPr lang="en-US" sz="1600" kern="1200" dirty="0">
              <a:latin typeface="Bahnschrift SemiLight" panose="020B0502040204020203" pitchFamily="34" charset="0"/>
            </a:rPr>
            <a:t>, </a:t>
          </a:r>
          <a:r>
            <a:rPr lang="en-US" sz="1600" kern="1200" dirty="0" err="1">
              <a:latin typeface="Bahnschrift SemiLight" panose="020B0502040204020203" pitchFamily="34" charset="0"/>
            </a:rPr>
            <a:t>vừa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tốn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thời</a:t>
          </a:r>
          <a:r>
            <a:rPr lang="en-US" sz="1600" kern="1200" dirty="0">
              <a:latin typeface="Bahnschrift SemiLight" panose="020B0502040204020203" pitchFamily="34" charset="0"/>
            </a:rPr>
            <a:t> </a:t>
          </a:r>
          <a:r>
            <a:rPr lang="en-US" sz="1600" kern="1200" dirty="0" err="1">
              <a:latin typeface="Bahnschrift SemiLight" panose="020B0502040204020203" pitchFamily="34" charset="0"/>
            </a:rPr>
            <a:t>gian</a:t>
          </a:r>
          <a:endParaRPr lang="en-US" sz="1600" kern="1200" dirty="0">
            <a:latin typeface="Bahnschrift SemiLight" panose="020B0502040204020203" pitchFamily="34" charset="0"/>
          </a:endParaRPr>
        </a:p>
      </dsp:txBody>
      <dsp:txXfrm>
        <a:off x="620431" y="19065"/>
        <a:ext cx="5558055" cy="352415"/>
      </dsp:txXfrm>
    </dsp:sp>
    <dsp:sp modelId="{6069C434-34D1-4074-8EA1-C63323C55018}">
      <dsp:nvSpPr>
        <dsp:cNvPr id="0" name=""/>
        <dsp:cNvSpPr/>
      </dsp:nvSpPr>
      <dsp:spPr>
        <a:xfrm>
          <a:off x="262641" y="818357"/>
          <a:ext cx="6329956" cy="3882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F66D7B-B740-4719-9C7F-4F1C042470F2}">
      <dsp:nvSpPr>
        <dsp:cNvPr id="0" name=""/>
        <dsp:cNvSpPr/>
      </dsp:nvSpPr>
      <dsp:spPr>
        <a:xfrm>
          <a:off x="601366" y="634450"/>
          <a:ext cx="5596185" cy="3905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38" tIns="0" rIns="17923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Bahnschrift SemiLight" panose="020B0502040204020203" pitchFamily="34" charset="0"/>
            </a:rPr>
            <a:t>Khó khăn trong việc bảo quản dữ liệu</a:t>
          </a:r>
        </a:p>
      </dsp:txBody>
      <dsp:txXfrm>
        <a:off x="620431" y="653515"/>
        <a:ext cx="5558055" cy="352415"/>
      </dsp:txXfrm>
    </dsp:sp>
    <dsp:sp modelId="{0988C49B-6F7C-4A4D-9D39-F4050964084A}">
      <dsp:nvSpPr>
        <dsp:cNvPr id="0" name=""/>
        <dsp:cNvSpPr/>
      </dsp:nvSpPr>
      <dsp:spPr>
        <a:xfrm>
          <a:off x="262641" y="1466109"/>
          <a:ext cx="6329956" cy="3882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71F14-0AD5-4417-AA84-3C2D5EFA468D}">
      <dsp:nvSpPr>
        <dsp:cNvPr id="0" name=""/>
        <dsp:cNvSpPr/>
      </dsp:nvSpPr>
      <dsp:spPr>
        <a:xfrm>
          <a:off x="601366" y="1282201"/>
          <a:ext cx="5596185" cy="3905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38" tIns="0" rIns="17923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Bahnschrift SemiLight" panose="020B0502040204020203" pitchFamily="34" charset="0"/>
            </a:rPr>
            <a:t>Mất thời gian thu thập đơn hàng</a:t>
          </a:r>
        </a:p>
      </dsp:txBody>
      <dsp:txXfrm>
        <a:off x="620431" y="1301266"/>
        <a:ext cx="5558055" cy="352415"/>
      </dsp:txXfrm>
    </dsp:sp>
    <dsp:sp modelId="{37B1E2AE-DC18-4C94-B281-541DFE9DF64E}">
      <dsp:nvSpPr>
        <dsp:cNvPr id="0" name=""/>
        <dsp:cNvSpPr/>
      </dsp:nvSpPr>
      <dsp:spPr>
        <a:xfrm>
          <a:off x="262641" y="2113860"/>
          <a:ext cx="6329956" cy="3882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46519-942C-4FDF-BEBF-04552E6D5768}">
      <dsp:nvSpPr>
        <dsp:cNvPr id="0" name=""/>
        <dsp:cNvSpPr/>
      </dsp:nvSpPr>
      <dsp:spPr>
        <a:xfrm>
          <a:off x="601366" y="1929952"/>
          <a:ext cx="5596185" cy="3905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38" tIns="0" rIns="179238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Bahnschrift SemiLight" panose="020B0502040204020203" pitchFamily="34" charset="0"/>
            </a:rPr>
            <a:t>Tăng nguy cơ cao lây nhiễm bệnh</a:t>
          </a:r>
        </a:p>
      </dsp:txBody>
      <dsp:txXfrm>
        <a:off x="620431" y="1949017"/>
        <a:ext cx="5558055" cy="352415"/>
      </dsp:txXfrm>
    </dsp:sp>
    <dsp:sp modelId="{3FB31F2F-7CEC-4A1C-A471-442E1065EFFD}">
      <dsp:nvSpPr>
        <dsp:cNvPr id="0" name=""/>
        <dsp:cNvSpPr/>
      </dsp:nvSpPr>
      <dsp:spPr>
        <a:xfrm>
          <a:off x="262641" y="2761611"/>
          <a:ext cx="6329956" cy="3882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6D4953-4D5C-4BB9-913F-8BE0D63CD6D7}">
      <dsp:nvSpPr>
        <dsp:cNvPr id="0" name=""/>
        <dsp:cNvSpPr/>
      </dsp:nvSpPr>
      <dsp:spPr>
        <a:xfrm>
          <a:off x="601366" y="2577704"/>
          <a:ext cx="5596185" cy="3905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238" tIns="0" rIns="179238" bIns="0" numCol="1" spcCol="1270" anchor="ctr" anchorCtr="0">
          <a:noAutofit/>
        </a:bodyPr>
        <a:lstStyle/>
        <a:p>
          <a:pPr marL="0" lvl="0" indent="0" algn="l" defTabSz="711200" rtl="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Bahnschrift SemiLight" panose="020B0502040204020203" pitchFamily="34" charset="0"/>
            </a:rPr>
            <a:t>Quản lý và thống kê dữ liệu cũng là một vấn đề khó khăn</a:t>
          </a:r>
        </a:p>
      </dsp:txBody>
      <dsp:txXfrm>
        <a:off x="620431" y="2596769"/>
        <a:ext cx="5558055" cy="352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DB0ACF-6E19-4E36-B326-4AA7BA97E4D4}">
      <dsp:nvSpPr>
        <dsp:cNvPr id="0" name=""/>
        <dsp:cNvSpPr/>
      </dsp:nvSpPr>
      <dsp:spPr>
        <a:xfrm>
          <a:off x="0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Bahnschrift SemiLight" panose="020B0502040204020203" pitchFamily="34" charset="0"/>
            </a:rPr>
            <a:t>Khắc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phục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tình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trạng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thiếu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lương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thực</a:t>
          </a:r>
          <a:endParaRPr lang="en-US" sz="1800" kern="1200" dirty="0">
            <a:latin typeface="Bahnschrift SemiLight" panose="020B0502040204020203" pitchFamily="34" charset="0"/>
          </a:endParaRPr>
        </a:p>
      </dsp:txBody>
      <dsp:txXfrm>
        <a:off x="0" y="1659641"/>
        <a:ext cx="1693856" cy="1843828"/>
      </dsp:txXfrm>
    </dsp:sp>
    <dsp:sp modelId="{E52E91DA-7AC4-4859-8F09-CFC37E620749}">
      <dsp:nvSpPr>
        <dsp:cNvPr id="0" name=""/>
        <dsp:cNvSpPr/>
      </dsp:nvSpPr>
      <dsp:spPr>
        <a:xfrm>
          <a:off x="0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01</a:t>
          </a:r>
        </a:p>
      </dsp:txBody>
      <dsp:txXfrm>
        <a:off x="0" y="950632"/>
        <a:ext cx="1693856" cy="813050"/>
      </dsp:txXfrm>
    </dsp:sp>
    <dsp:sp modelId="{F86F41B5-FF2A-41EA-927C-B7DC595B6E27}">
      <dsp:nvSpPr>
        <dsp:cNvPr id="0" name=""/>
        <dsp:cNvSpPr/>
      </dsp:nvSpPr>
      <dsp:spPr>
        <a:xfrm>
          <a:off x="1829364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Bahnschrift SemiLight" panose="020B0502040204020203" pitchFamily="34" charset="0"/>
            </a:rPr>
            <a:t>Tiết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kiệm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thời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gian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và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nhanh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chóng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hơn</a:t>
          </a:r>
          <a:endParaRPr lang="en-US" sz="1800" kern="1200" dirty="0">
            <a:latin typeface="Bahnschrift SemiLight" panose="020B0502040204020203" pitchFamily="34" charset="0"/>
          </a:endParaRPr>
        </a:p>
      </dsp:txBody>
      <dsp:txXfrm>
        <a:off x="1829364" y="1659641"/>
        <a:ext cx="1693856" cy="1843828"/>
      </dsp:txXfrm>
    </dsp:sp>
    <dsp:sp modelId="{79718D7B-6260-4839-A8EC-7CCE8E7642EB}">
      <dsp:nvSpPr>
        <dsp:cNvPr id="0" name=""/>
        <dsp:cNvSpPr/>
      </dsp:nvSpPr>
      <dsp:spPr>
        <a:xfrm>
          <a:off x="1829364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02</a:t>
          </a:r>
        </a:p>
      </dsp:txBody>
      <dsp:txXfrm>
        <a:off x="1829364" y="950632"/>
        <a:ext cx="1693856" cy="813050"/>
      </dsp:txXfrm>
    </dsp:sp>
    <dsp:sp modelId="{D86E0CA1-02B2-47EA-9420-D6E828A9C673}">
      <dsp:nvSpPr>
        <dsp:cNvPr id="0" name=""/>
        <dsp:cNvSpPr/>
      </dsp:nvSpPr>
      <dsp:spPr>
        <a:xfrm>
          <a:off x="3658729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Bahnschrift SemiLight" panose="020B0502040204020203" pitchFamily="34" charset="0"/>
            </a:rPr>
            <a:t>Người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dân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có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thể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chủ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động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trong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việc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mua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thực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phẩm</a:t>
          </a:r>
          <a:endParaRPr lang="en-US" sz="1800" kern="1200" dirty="0">
            <a:latin typeface="Bahnschrift SemiLight" panose="020B0502040204020203" pitchFamily="34" charset="0"/>
          </a:endParaRPr>
        </a:p>
      </dsp:txBody>
      <dsp:txXfrm>
        <a:off x="3658729" y="1659641"/>
        <a:ext cx="1693856" cy="1843828"/>
      </dsp:txXfrm>
    </dsp:sp>
    <dsp:sp modelId="{25BCA78A-8BC3-4CC3-8C27-57AD72B83F42}">
      <dsp:nvSpPr>
        <dsp:cNvPr id="0" name=""/>
        <dsp:cNvSpPr/>
      </dsp:nvSpPr>
      <dsp:spPr>
        <a:xfrm>
          <a:off x="3658729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03</a:t>
          </a:r>
          <a:endParaRPr lang="en-US" sz="4800" kern="1200" dirty="0">
            <a:latin typeface="Bahnschrift SemiLight" panose="020B0502040204020203" pitchFamily="34" charset="0"/>
          </a:endParaRPr>
        </a:p>
      </dsp:txBody>
      <dsp:txXfrm>
        <a:off x="3658729" y="950632"/>
        <a:ext cx="1693856" cy="813050"/>
      </dsp:txXfrm>
    </dsp:sp>
    <dsp:sp modelId="{BCB10F87-1F15-4531-8333-F8664274F0C4}">
      <dsp:nvSpPr>
        <dsp:cNvPr id="0" name=""/>
        <dsp:cNvSpPr/>
      </dsp:nvSpPr>
      <dsp:spPr>
        <a:xfrm>
          <a:off x="5488093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Bahnschrift SemiLight" panose="020B0502040204020203" pitchFamily="34" charset="0"/>
            </a:rPr>
            <a:t>Tăng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tính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hệ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thống</a:t>
          </a:r>
          <a:r>
            <a:rPr lang="en-US" sz="1800" kern="1200" dirty="0">
              <a:latin typeface="Bahnschrift SemiLight" panose="020B0502040204020203" pitchFamily="34" charset="0"/>
            </a:rPr>
            <a:t>, </a:t>
          </a:r>
          <a:r>
            <a:rPr lang="en-US" sz="1800" kern="1200" dirty="0" err="1">
              <a:latin typeface="Bahnschrift SemiLight" panose="020B0502040204020203" pitchFamily="34" charset="0"/>
            </a:rPr>
            <a:t>quản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lý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người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dùng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và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những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đơn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hàng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được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hiệu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quả</a:t>
          </a:r>
          <a:r>
            <a:rPr lang="en-US" sz="1800" kern="1200" dirty="0">
              <a:latin typeface="Bahnschrift SemiLight" panose="020B0502040204020203" pitchFamily="34" charset="0"/>
            </a:rPr>
            <a:t> </a:t>
          </a:r>
          <a:r>
            <a:rPr lang="en-US" sz="1800" kern="1200" dirty="0" err="1">
              <a:latin typeface="Bahnschrift SemiLight" panose="020B0502040204020203" pitchFamily="34" charset="0"/>
            </a:rPr>
            <a:t>hơn</a:t>
          </a:r>
          <a:endParaRPr lang="en-US" sz="1800" kern="1200" dirty="0">
            <a:latin typeface="Bahnschrift SemiLight" panose="020B0502040204020203" pitchFamily="34" charset="0"/>
          </a:endParaRPr>
        </a:p>
      </dsp:txBody>
      <dsp:txXfrm>
        <a:off x="5488093" y="1659641"/>
        <a:ext cx="1693856" cy="1843828"/>
      </dsp:txXfrm>
    </dsp:sp>
    <dsp:sp modelId="{AD01E023-8B57-425A-B3D3-8ED6C118928B}">
      <dsp:nvSpPr>
        <dsp:cNvPr id="0" name=""/>
        <dsp:cNvSpPr/>
      </dsp:nvSpPr>
      <dsp:spPr>
        <a:xfrm>
          <a:off x="5488093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04</a:t>
          </a:r>
          <a:endParaRPr lang="en-US" sz="4800" kern="1200" dirty="0">
            <a:latin typeface="Bahnschrift SemiLight" panose="020B0502040204020203" pitchFamily="34" charset="0"/>
          </a:endParaRPr>
        </a:p>
      </dsp:txBody>
      <dsp:txXfrm>
        <a:off x="5488093" y="950632"/>
        <a:ext cx="1693856" cy="813050"/>
      </dsp:txXfrm>
    </dsp:sp>
    <dsp:sp modelId="{12B3A21E-B37B-4AFE-AC58-CFBC01B86C78}">
      <dsp:nvSpPr>
        <dsp:cNvPr id="0" name=""/>
        <dsp:cNvSpPr/>
      </dsp:nvSpPr>
      <dsp:spPr>
        <a:xfrm>
          <a:off x="7317458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ahnschrift SemiLight" panose="020B0502040204020203" pitchFamily="34" charset="0"/>
            </a:rPr>
            <a:t>Tránh boom hàng và lộ dữ liệu cá nhân</a:t>
          </a:r>
        </a:p>
      </dsp:txBody>
      <dsp:txXfrm>
        <a:off x="7317458" y="1659641"/>
        <a:ext cx="1693856" cy="1843828"/>
      </dsp:txXfrm>
    </dsp:sp>
    <dsp:sp modelId="{6E2A545C-6F60-4002-B5C3-9C7BA5C64AFF}">
      <dsp:nvSpPr>
        <dsp:cNvPr id="0" name=""/>
        <dsp:cNvSpPr/>
      </dsp:nvSpPr>
      <dsp:spPr>
        <a:xfrm>
          <a:off x="7317458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05</a:t>
          </a:r>
        </a:p>
      </dsp:txBody>
      <dsp:txXfrm>
        <a:off x="7317458" y="950632"/>
        <a:ext cx="1693856" cy="813050"/>
      </dsp:txXfrm>
    </dsp:sp>
    <dsp:sp modelId="{8DAE3803-5755-481A-AB15-00BB00334198}">
      <dsp:nvSpPr>
        <dsp:cNvPr id="0" name=""/>
        <dsp:cNvSpPr/>
      </dsp:nvSpPr>
      <dsp:spPr>
        <a:xfrm>
          <a:off x="9146822" y="430422"/>
          <a:ext cx="1693856" cy="30730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0" rIns="167315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ahnschrift SemiLight" panose="020B0502040204020203" pitchFamily="34" charset="0"/>
            </a:rPr>
            <a:t>Giao hàng nhanh chóng và đúng giá mặt hàng</a:t>
          </a:r>
        </a:p>
      </dsp:txBody>
      <dsp:txXfrm>
        <a:off x="9146822" y="1659641"/>
        <a:ext cx="1693856" cy="1843828"/>
      </dsp:txXfrm>
    </dsp:sp>
    <dsp:sp modelId="{399A7B26-A25A-462F-9E59-9B735FD10800}">
      <dsp:nvSpPr>
        <dsp:cNvPr id="0" name=""/>
        <dsp:cNvSpPr/>
      </dsp:nvSpPr>
      <dsp:spPr>
        <a:xfrm>
          <a:off x="9146822" y="950632"/>
          <a:ext cx="1693856" cy="8130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315" tIns="165100" rIns="167315" bIns="16510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>
              <a:latin typeface="Bahnschrift SemiLight" panose="020B0502040204020203" pitchFamily="34" charset="0"/>
            </a:rPr>
            <a:t>06</a:t>
          </a:r>
        </a:p>
      </dsp:txBody>
      <dsp:txXfrm>
        <a:off x="9146822" y="950632"/>
        <a:ext cx="1693856" cy="8130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BCF2E-EDDD-48FF-A673-D2EE3A02DC78}">
      <dsp:nvSpPr>
        <dsp:cNvPr id="0" name=""/>
        <dsp:cNvSpPr/>
      </dsp:nvSpPr>
      <dsp:spPr>
        <a:xfrm>
          <a:off x="3687" y="1992616"/>
          <a:ext cx="2701950" cy="13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Bahnschrift SemiLight" panose="020B0502040204020203" pitchFamily="34" charset="0"/>
            </a:rPr>
            <a:t>Để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đáp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ứng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nhanh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nhu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cầu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sử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dụng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của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người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dùng</a:t>
          </a:r>
          <a:endParaRPr lang="en-US" sz="2000" kern="1200" dirty="0">
            <a:latin typeface="Bahnschrift SemiLight" panose="020B0502040204020203" pitchFamily="34" charset="0"/>
          </a:endParaRPr>
        </a:p>
      </dsp:txBody>
      <dsp:txXfrm>
        <a:off x="3687" y="1992616"/>
        <a:ext cx="2701950" cy="1364885"/>
      </dsp:txXfrm>
    </dsp:sp>
    <dsp:sp modelId="{C1C4C424-C726-4CAB-B364-FB1A34DD0EEC}">
      <dsp:nvSpPr>
        <dsp:cNvPr id="0" name=""/>
        <dsp:cNvSpPr/>
      </dsp:nvSpPr>
      <dsp:spPr>
        <a:xfrm>
          <a:off x="3198265" y="1992616"/>
          <a:ext cx="2701950" cy="13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Bahnschrift SemiLight" panose="020B0502040204020203" pitchFamily="34" charset="0"/>
            </a:rPr>
            <a:t>Đồng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thời</a:t>
          </a:r>
          <a:r>
            <a:rPr lang="en-US" sz="2000" kern="1200" dirty="0">
              <a:latin typeface="Bahnschrift SemiLight" panose="020B0502040204020203" pitchFamily="34" charset="0"/>
            </a:rPr>
            <a:t>, </a:t>
          </a:r>
          <a:r>
            <a:rPr lang="en-US" sz="2000" kern="1200" dirty="0" err="1">
              <a:latin typeface="Bahnschrift SemiLight" panose="020B0502040204020203" pitchFamily="34" charset="0"/>
            </a:rPr>
            <a:t>dự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án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còn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giới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hạn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về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các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tính</a:t>
          </a:r>
          <a:r>
            <a:rPr lang="en-US" sz="2000" kern="1200" dirty="0">
              <a:latin typeface="Bahnschrift SemiLight" panose="020B0502040204020203" pitchFamily="34" charset="0"/>
            </a:rPr>
            <a:t> </a:t>
          </a:r>
          <a:r>
            <a:rPr lang="en-US" sz="2000" kern="1200" dirty="0" err="1">
              <a:latin typeface="Bahnschrift SemiLight" panose="020B0502040204020203" pitchFamily="34" charset="0"/>
            </a:rPr>
            <a:t>năng</a:t>
          </a:r>
          <a:endParaRPr lang="en-US" sz="2000" kern="1200" dirty="0">
            <a:latin typeface="Bahnschrift SemiLight" panose="020B0502040204020203" pitchFamily="34" charset="0"/>
          </a:endParaRPr>
        </a:p>
      </dsp:txBody>
      <dsp:txXfrm>
        <a:off x="3198265" y="1992616"/>
        <a:ext cx="2701950" cy="1364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9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1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72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3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3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4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9/12/2021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9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9/12/2021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97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67" r:id="rId6"/>
    <p:sldLayoutId id="2147483863" r:id="rId7"/>
    <p:sldLayoutId id="2147483864" r:id="rId8"/>
    <p:sldLayoutId id="2147483865" r:id="rId9"/>
    <p:sldLayoutId id="2147483866" r:id="rId10"/>
    <p:sldLayoutId id="21474838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chalkboard/c/conclusions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logiciel-gestion-proje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gh.org/documents/2021/jogh-11-03049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7" name="Rectangle 22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4" descr="Free Images : summer, dish, meal, food, salad, green ...">
            <a:extLst>
              <a:ext uri="{FF2B5EF4-FFF2-40B4-BE49-F238E27FC236}">
                <a16:creationId xmlns:a16="http://schemas.microsoft.com/office/drawing/2014/main" id="{93EF391F-CB15-446F-87CC-5EC957315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228" name="Group 231">
            <a:extLst>
              <a:ext uri="{FF2B5EF4-FFF2-40B4-BE49-F238E27FC236}">
                <a16:creationId xmlns:a16="http://schemas.microsoft.com/office/drawing/2014/main" id="{88ABB63B-B6EE-43AF-9C37-0924518E5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CB7E45DC-7AC9-4A43-B52C-78D9531B8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543D79A-4328-45EF-A428-FC665CB50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0804AB2D-9BA7-48D7-AFC0-D368F3B76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D26FBC9-30B7-4D26-AF30-4BA8719F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EB5A0212-58CB-4A88-83F7-FD0BBBF1E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66733B5-84D5-4202-859D-5A322504E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20F393D-8F55-493E-A0AB-C04E63D24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6150823-0FA6-4C5F-8052-B5E795D1B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1FE80E66-FB82-48F1-AC3B-98B532D54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9863583-0ECD-4F7A-B751-43B12C75C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6F49142-3C77-4864-BACD-DCB993CA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45D06CF-A107-4909-A09D-67FDDF4C2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FBDE9B1-0BD3-4397-9FF4-7C3203885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1A02805-216D-43C5-A768-1836DD22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0B017B1-1B97-4EC7-ABC8-9636A347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E48FD6E-B77B-43DA-94E2-2478501ED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AB14AB7-76CD-4FBF-AF73-A1A32AE78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3E5C242-AF46-4E5E-9FD6-29B7F9689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391D4E89-05DE-483F-8F2E-39D93202C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6B02D5B-D04D-4A2C-A5CF-91D153429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68FE945-F3C5-445E-B906-FC9FAF734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F4C4E0-F9C9-45B0-8B83-5C344A71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DD05AC98-1440-4ED3-BBDF-BC89F248F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9C04193-7AC6-475B-ABF0-124F26E6B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C3C8E23-341E-40F3-BF1F-ECC8CA8F0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378643A-EADF-4EB2-9D39-FA294DFBF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F93D56A-A28E-4201-8293-D716906D7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0AA7744-5CCA-46B9-8B10-AD632C2D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BEEA2F9D-20BE-49EA-8282-486B3660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AD57988-A54E-4C9B-BB33-50A03DB63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20EEE2B-368D-4BA2-93F7-3B41F0C93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9" name="Freeform: Shape 264">
            <a:extLst>
              <a:ext uri="{FF2B5EF4-FFF2-40B4-BE49-F238E27FC236}">
                <a16:creationId xmlns:a16="http://schemas.microsoft.com/office/drawing/2014/main" id="{83C375E8-F6F8-46A9-AAA9-EDE318CAD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214" y="-1"/>
            <a:ext cx="12198214" cy="3276600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6513E-C1D3-40FA-AFCD-ED650A3A9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1374470"/>
            <a:ext cx="5126855" cy="206151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latin typeface="Bahnschrift SemiLight" panose="020B0502040204020203" pitchFamily="34" charset="0"/>
              </a:rPr>
              <a:t>Project:</a:t>
            </a:r>
            <a:br>
              <a:rPr lang="en-US" b="1" dirty="0">
                <a:latin typeface="Bahnschrift SemiBold" panose="020B0502040204020203" pitchFamily="34" charset="0"/>
              </a:rPr>
            </a:br>
            <a:r>
              <a:rPr lang="en-US" b="1" dirty="0">
                <a:latin typeface="Bahnschrift SemiBold" panose="020B0502040204020203" pitchFamily="34" charset="0"/>
              </a:rPr>
              <a:t>  </a:t>
            </a:r>
            <a:r>
              <a:rPr lang="en-US" sz="4400" b="1" cap="all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Shopping</a:t>
            </a:r>
            <a:r>
              <a:rPr lang="en-US" b="1" cap="all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4400" b="1" cap="all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with</a:t>
            </a:r>
            <a:r>
              <a:rPr lang="en-US" b="1" cap="all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	“</a:t>
            </a:r>
            <a:r>
              <a:rPr lang="en-US" b="1" cap="all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Helpee</a:t>
            </a:r>
            <a:r>
              <a:rPr lang="en-US" b="1" cap="all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04276E-63CD-422C-8556-015D69308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3797" y="998237"/>
            <a:ext cx="4163978" cy="1596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200" dirty="0">
                <a:latin typeface="Bahnschrift SemiLight" panose="020B0502040204020203" pitchFamily="34" charset="0"/>
                <a:ea typeface="+mn-lt"/>
                <a:cs typeface="+mn-lt"/>
              </a:rPr>
              <a:t>Group: </a:t>
            </a:r>
            <a:r>
              <a:rPr lang="en-US" sz="2200" b="1" dirty="0">
                <a:latin typeface="Bahnschrift SemiBold" panose="020B0502040204020203" pitchFamily="34" charset="0"/>
                <a:ea typeface="+mn-lt"/>
                <a:cs typeface="+mn-lt"/>
              </a:rPr>
              <a:t>Covid Warriors - TPDNQ</a:t>
            </a:r>
            <a:endParaRPr lang="en-US" b="1" dirty="0">
              <a:latin typeface="Bahnschrift SemiBold" panose="020B0502040204020203" pitchFamily="34" charset="0"/>
              <a:ea typeface="+mn-lt"/>
              <a:cs typeface="+mn-lt"/>
            </a:endParaRPr>
          </a:p>
          <a:p>
            <a:pPr algn="just">
              <a:lnSpc>
                <a:spcPct val="100000"/>
              </a:lnSpc>
            </a:pPr>
            <a:r>
              <a:rPr lang="en-US" sz="2200" dirty="0">
                <a:latin typeface="Bahnschrift SemiLight" panose="020B0502040204020203" pitchFamily="34" charset="0"/>
                <a:ea typeface="+mn-lt"/>
                <a:cs typeface="+mn-lt"/>
              </a:rPr>
              <a:t>Execution time: </a:t>
            </a:r>
          </a:p>
          <a:p>
            <a:pPr algn="just">
              <a:lnSpc>
                <a:spcPct val="100000"/>
              </a:lnSpc>
            </a:pPr>
            <a:r>
              <a:rPr lang="en-US" sz="2200" b="1" dirty="0">
                <a:latin typeface="Bahnschrift SemiBold" panose="020B0502040204020203" pitchFamily="34" charset="0"/>
                <a:ea typeface="+mn-lt"/>
                <a:cs typeface="+mn-lt"/>
              </a:rPr>
              <a:t>04/09/2021 - 12/09/2021</a:t>
            </a:r>
            <a:r>
              <a:rPr lang="en-US" sz="2200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D21F5-A672-479B-B712-3DCF7566B5F9}"/>
              </a:ext>
            </a:extLst>
          </p:cNvPr>
          <p:cNvSpPr txBox="1"/>
          <p:nvPr/>
        </p:nvSpPr>
        <p:spPr>
          <a:xfrm>
            <a:off x="685802" y="947053"/>
            <a:ext cx="539047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Bahnschrift SemiBold" panose="020B0502040204020203" pitchFamily="34" charset="0"/>
                <a:ea typeface="+mn-lt"/>
                <a:cs typeface="+mn-lt"/>
              </a:rPr>
              <a:t>COMPETITIVE “BTEC BEST CODER”</a:t>
            </a:r>
            <a:endParaRPr lang="en-US" sz="2400" b="1" dirty="0">
              <a:latin typeface="Bahnschrift SemiBold" panose="020B0502040204020203" pitchFamily="34" charset="0"/>
            </a:endParaRPr>
          </a:p>
        </p:txBody>
      </p:sp>
      <p:pic>
        <p:nvPicPr>
          <p:cNvPr id="40" name="Picture 39" descr="Trang chủ - Cao đẳng Quốc tế BTEC FPT : Cao đẳng Quốc tế BTEC FPT">
            <a:extLst>
              <a:ext uri="{FF2B5EF4-FFF2-40B4-BE49-F238E27FC236}">
                <a16:creationId xmlns:a16="http://schemas.microsoft.com/office/drawing/2014/main" id="{735D4DCF-6EFC-4E50-A252-9755482BC84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24" y="168971"/>
            <a:ext cx="1060450" cy="622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ED65A56-E17F-4C60-87AA-745D160CD76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43" y="153800"/>
            <a:ext cx="1675206" cy="64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42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4">
            <a:extLst>
              <a:ext uri="{FF2B5EF4-FFF2-40B4-BE49-F238E27FC236}">
                <a16:creationId xmlns:a16="http://schemas.microsoft.com/office/drawing/2014/main" id="{F14D45BF-E397-40C0-AFE3-A4149E60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3" name="Group 206">
            <a:extLst>
              <a:ext uri="{FF2B5EF4-FFF2-40B4-BE49-F238E27FC236}">
                <a16:creationId xmlns:a16="http://schemas.microsoft.com/office/drawing/2014/main" id="{4473D18E-8239-4237-AAE3-669A5DC9E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E3084D0-F791-4BDB-BE05-646AC3992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4D6DCF6-A86F-4F3E-B05B-A185C88FE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5C606F2D-64E8-4F47-8BFB-9E5461D0C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0BCEF1D-5A57-437F-8B18-A4BB5E7E2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AE40050-1642-4F32-97F7-A55F55224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6092F7-3842-40E2-9AA0-F5ABE8530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573861C-1632-4B71-A9D1-6217F7056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789946E-7E68-4423-850D-B2685741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9FD9B59D-7EA5-4D09-A4D1-8FE116E6E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B7DC543-FB49-4917-A784-F22671D8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DD4C969-ABA8-42BF-8A5A-376D6150A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41CF9EE-FFBB-4B80-9067-B93664D1E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4A70F89B-6A43-4899-80C1-71EF00FF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D017414-9CE6-4C62-9907-FFB76367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71CBAD0-0A82-491E-B189-9B9EE284B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1FBDB97-63E3-4080-9C98-C3AC95812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EABAF5A-A1AF-407F-954C-AEC005C1D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AFFB3E1-F883-4DC4-AB15-C9DF8FF45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7370EECF-B2B1-4E98-9FA1-E6EAFD81A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3D9282E-1351-4A7C-B825-55857E6CF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62B53C5-26FB-44BD-BA0E-8C9DC2B73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EA48D3-2D0C-42DB-8DA4-683C7BA8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E94B642-22AE-4405-AF09-BCF2EFA66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64703B3-6CD3-454A-A370-2FC677832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B53E6017-E992-4244-9DD2-23A81C98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025D51B-D8CF-4443-9F54-922ED4F37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B0D1508-2D27-4EB4-B6E9-4F05F233A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F19548D-9DB1-4973-AFAF-A1714BF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4B2B8E7E-308F-4C70-BB63-AA6E7F270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DDB524C-34E5-4795-8662-91C3DD835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B13D1937-AA87-4E61-A0ED-D20D7472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Right Triangle 239">
            <a:extLst>
              <a:ext uri="{FF2B5EF4-FFF2-40B4-BE49-F238E27FC236}">
                <a16:creationId xmlns:a16="http://schemas.microsoft.com/office/drawing/2014/main" id="{EA51299F-406B-4318-AEA1-08F10590EF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3" y="31539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3EBC6A-4CA0-4922-B75A-C07F4BEA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710" y="705898"/>
            <a:ext cx="3926743" cy="54566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</a:rPr>
              <a:t>Điểm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yếu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của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dự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án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02AC73-7A05-49B6-AA7C-F483D27A9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126164"/>
              </p:ext>
            </p:extLst>
          </p:nvPr>
        </p:nvGraphicFramePr>
        <p:xfrm>
          <a:off x="5357002" y="705448"/>
          <a:ext cx="5903903" cy="5350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991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CBCF2E-EDDD-48FF-A673-D2EE3A02D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>
                                            <p:graphicEl>
                                              <a:dgm id="{1CCBCF2E-EDDD-48FF-A673-D2EE3A02D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>
                                            <p:graphicEl>
                                              <a:dgm id="{1CCBCF2E-EDDD-48FF-A673-D2EE3A02D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1C4C424-C726-4CAB-B364-FB1A34DD0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>
                                            <p:graphicEl>
                                              <a:dgm id="{C1C4C424-C726-4CAB-B364-FB1A34DD0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>
                                            <p:graphicEl>
                                              <a:dgm id="{C1C4C424-C726-4CAB-B364-FB1A34DD0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57B5DC75-1F52-4E9C-9473-841A19CCD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C8E260-9745-4F1D-9E08-E4B33A9BB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CC986A-1060-4A1B-B829-D185CCCF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63AEB3-7A0A-4B79-81AF-C0AA5649E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A47D3CD-E86B-49FC-9EC9-3450B956C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B16073-5DFB-4FD7-B03D-2EEA1C79C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CED614C-8961-4154-995D-93FCE9256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83C93A-F7B0-4FD2-8ABA-68BAD16EF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A8E084-22C2-42FC-91B5-80302C50D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993E6F-B198-4649-B462-A780AF1BD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83CECE-ADEA-45F5-886B-D8A509FD6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22CAB2-F6BB-419F-882E-CD868E9A0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B1C8B9-8B62-4A61-AD6A-F5DE1FE8A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20E83D-80DE-47EA-85BD-D6D86581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366981D-F19A-4E89-BD38-4DE035A24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D9CBF7E-3DED-45B3-ADE2-7898DBA8C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C8E43C-B884-4E1D-8DDC-82A2D3C41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8FB5D68-029C-4FED-B617-51BC9373F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2056076-8190-4B79-8274-F78B57EFE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300878F-F3CD-4558-ADA5-BDBC367DD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E57A73-E862-4FD6-8126-BC1FD2106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77E7956-4B42-4171-9748-3C00107F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1AF756-3380-46B8-AA68-E20C133C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67A0A0E-DDE9-469D-B026-82A5E7F1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3D7289-C839-4506-8270-306A16F33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FD8A14B-57EA-4B68-BB88-6DF9AB0A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2F2E610-EFF5-4550-909D-DDFC580F2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BE3BC8-9219-432A-9775-861977C5D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2754CEB-5D93-4638-A046-A2F4EB573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03BD69F-562F-407A-8608-D0B716145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7EF25EC-83B4-4BED-A9F7-161C004B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23889E-B0CB-432F-A4B4-42CEAFF91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4">
            <a:extLst>
              <a:ext uri="{FF2B5EF4-FFF2-40B4-BE49-F238E27FC236}">
                <a16:creationId xmlns:a16="http://schemas.microsoft.com/office/drawing/2014/main" id="{9CB088BA-8550-4910-8653-B87C86898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473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F3919-B500-47D6-9E84-F9FECEF7E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7" y="3171737"/>
            <a:ext cx="10325000" cy="1085760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Kết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luận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4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15DCEDCA-D738-4467-851A-83A8E7628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304" r="-1" b="41373"/>
          <a:stretch/>
        </p:blipFill>
        <p:spPr>
          <a:xfrm>
            <a:off x="20" y="1"/>
            <a:ext cx="12166101" cy="3305415"/>
          </a:xfrm>
          <a:custGeom>
            <a:avLst/>
            <a:gdLst/>
            <a:ahLst/>
            <a:cxnLst/>
            <a:rect l="l" t="t" r="r" b="b"/>
            <a:pathLst>
              <a:path w="12166121" h="3305415">
                <a:moveTo>
                  <a:pt x="0" y="0"/>
                </a:moveTo>
                <a:lnTo>
                  <a:pt x="12166121" y="0"/>
                </a:lnTo>
                <a:lnTo>
                  <a:pt x="12166121" y="2570737"/>
                </a:lnTo>
                <a:lnTo>
                  <a:pt x="11635078" y="2574050"/>
                </a:lnTo>
                <a:cubicBezTo>
                  <a:pt x="6088525" y="2644467"/>
                  <a:pt x="5904024" y="3760719"/>
                  <a:pt x="0" y="3093802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877C6-BB1F-4E17-80F5-57691365A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91" y="4167306"/>
            <a:ext cx="10833941" cy="198616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Mục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tiêu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: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vấn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đề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hộ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giảm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thiểu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công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việc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của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khâu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trung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gian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tổ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trưởng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tổ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dân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phố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…</a:t>
            </a: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về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dịch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vụ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đặt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mua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nhận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hàng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tốt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hơn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hình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thức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truyền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thống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hoặc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tổ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chức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lợi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nhuận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nhân</a:t>
            </a:r>
            <a:endParaRPr lang="en-US" dirty="0">
              <a:latin typeface="Bahnschrift SemiLight" panose="020B0502040204020203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</a:rPr>
              <a:t>Helpee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lấy</a:t>
            </a:r>
            <a:r>
              <a:rPr lang="en-US" dirty="0">
                <a:latin typeface="Bahnschrift SemiLight" panose="020B0502040204020203" pitchFamily="34" charset="0"/>
              </a:rPr>
              <a:t> ý </a:t>
            </a:r>
            <a:r>
              <a:rPr lang="en-US" dirty="0" err="1">
                <a:latin typeface="Bahnschrift SemiLight" panose="020B0502040204020203" pitchFamily="34" charset="0"/>
              </a:rPr>
              <a:t>tưởng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từ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những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trang</a:t>
            </a:r>
            <a:r>
              <a:rPr lang="en-US" dirty="0">
                <a:latin typeface="Bahnschrift SemiLight" panose="020B0502040204020203" pitchFamily="34" charset="0"/>
              </a:rPr>
              <a:t> web </a:t>
            </a:r>
            <a:r>
              <a:rPr lang="en-US" dirty="0" err="1">
                <a:latin typeface="Bahnschrift SemiLight" panose="020B0502040204020203" pitchFamily="34" charset="0"/>
              </a:rPr>
              <a:t>bán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hàng</a:t>
            </a:r>
            <a:r>
              <a:rPr lang="en-US" dirty="0">
                <a:latin typeface="Bahnschrift SemiLight" panose="020B0502040204020203" pitchFamily="34" charset="0"/>
              </a:rPr>
              <a:t> online </a:t>
            </a:r>
            <a:r>
              <a:rPr lang="en-US" dirty="0" err="1">
                <a:latin typeface="Bahnschrift SemiLight" panose="020B0502040204020203" pitchFamily="34" charset="0"/>
              </a:rPr>
              <a:t>trên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mạng</a:t>
            </a:r>
            <a:r>
              <a:rPr lang="en-US" dirty="0">
                <a:latin typeface="Bahnschrift SemiLight" panose="020B0502040204020203" pitchFamily="34" charset="0"/>
              </a:rPr>
              <a:t>, </a:t>
            </a:r>
            <a:r>
              <a:rPr lang="en-US" dirty="0" err="1">
                <a:latin typeface="Bahnschrift SemiLight" panose="020B0502040204020203" pitchFamily="34" charset="0"/>
              </a:rPr>
              <a:t>nó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được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tạo</a:t>
            </a:r>
            <a:r>
              <a:rPr lang="en-US" dirty="0">
                <a:latin typeface="Bahnschrift SemiLight" panose="020B0502040204020203" pitchFamily="34" charset="0"/>
              </a:rPr>
              <a:t> ra </a:t>
            </a:r>
            <a:r>
              <a:rPr lang="en-US" dirty="0" err="1">
                <a:latin typeface="Bahnschrift SemiLight" panose="020B0502040204020203" pitchFamily="34" charset="0"/>
              </a:rPr>
              <a:t>nhằm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đáp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ứng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nhu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cầu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hiện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tại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phù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hợp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với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mô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hình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quân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đội</a:t>
            </a:r>
            <a:r>
              <a:rPr lang="en-US" dirty="0">
                <a:latin typeface="Bahnschrift SemiLight" panose="020B0502040204020203" pitchFamily="34" charset="0"/>
              </a:rPr>
              <a:t> - </a:t>
            </a:r>
            <a:r>
              <a:rPr lang="en-US" dirty="0" err="1">
                <a:latin typeface="Bahnschrift SemiLight" panose="020B0502040204020203" pitchFamily="34" charset="0"/>
              </a:rPr>
              <a:t>nhân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dân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</a:rPr>
              <a:t>Sẽ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bổ</a:t>
            </a:r>
            <a:r>
              <a:rPr lang="en-US" dirty="0">
                <a:latin typeface="Bahnschrift SemiLight" panose="020B0502040204020203" pitchFamily="34" charset="0"/>
              </a:rPr>
              <a:t> sung </a:t>
            </a:r>
            <a:r>
              <a:rPr lang="en-US" dirty="0" err="1">
                <a:latin typeface="Bahnschrift SemiLight" panose="020B0502040204020203" pitchFamily="34" charset="0"/>
              </a:rPr>
              <a:t>thêm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tính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năng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mở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rộng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trong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tương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lai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963999-4C17-49A5-BBF7-249F6E7CADFC}"/>
              </a:ext>
            </a:extLst>
          </p:cNvPr>
          <p:cNvSpPr txBox="1"/>
          <p:nvPr/>
        </p:nvSpPr>
        <p:spPr>
          <a:xfrm>
            <a:off x="9622066" y="6657945"/>
            <a:ext cx="256993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210469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3" name="Right Triangle 19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F9EAB2A8-D271-4592-AF6F-60B49CDF2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8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8DE97C-F2BD-4592-A5A6-C8BDC1A0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TÌNH TRẠNG ĐỀ TÀI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8030-DAA3-483D-B4EA-23823708C130}"/>
              </a:ext>
            </a:extLst>
          </p:cNvPr>
          <p:cNvSpPr txBox="1"/>
          <p:nvPr/>
        </p:nvSpPr>
        <p:spPr>
          <a:xfrm>
            <a:off x="9780763" y="6657945"/>
            <a:ext cx="241123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4627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2" name="Straight Connector 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ight Triangle 41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95" name="Rectangle 43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6" name="Group 45">
            <a:extLst>
              <a:ext uri="{FF2B5EF4-FFF2-40B4-BE49-F238E27FC236}">
                <a16:creationId xmlns:a16="http://schemas.microsoft.com/office/drawing/2014/main" id="{D5A14109-846C-496B-AF29-4219A13F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7" name="Straight Connector 46">
              <a:extLst>
                <a:ext uri="{FF2B5EF4-FFF2-40B4-BE49-F238E27FC236}">
                  <a16:creationId xmlns:a16="http://schemas.microsoft.com/office/drawing/2014/main" id="{F2613277-2BF4-4047-8561-B7CFE2D2F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6B7167-DB35-410D-971D-42D9D69F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055577D-F35F-43D8-B4B7-DA9536A4D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1D2D264-EB43-46DB-A6D4-20FACCDBC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F7FF986-ACFC-456B-8857-ECFCD6F0E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E5DB4F6-2F31-4AE8-9D0E-2B3090A56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C3FE37-0412-423C-9A87-31793AD44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A2EEDB8-48E3-4A00-B519-6B9BCCBE2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33FB9F2-387D-41A1-B734-48548F93E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5401852-65BC-470E-A180-4FDD056A6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0C4AE9-F5EB-44A4-9CFF-D0C86597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745C6A-4355-4A25-B26D-1A8D53162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E0758D4-AD35-4AC2-87D3-4A09A837D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D2CFDC0-DEED-4303-A801-E0DD202FE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0B683B-BA90-4191-A5D4-5DF5EEAD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15917F-87B9-4D86-B82C-A0A75547B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8E2ECE-4C2E-4CCA-8C43-E7133D2BE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D00696A-00F3-4E1C-93F9-4A5905D3B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E95D1FB-E33F-4202-AA14-DA172A9E6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42740DB-483B-473A-99E3-633311DBF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B64E27B-1F11-4B4B-BD05-E76882BD1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A42A57C-B4B7-4B0C-8D4D-98EFA3449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EB661E7-405C-4952-9F57-779BA8993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8869F3A-C022-4C3A-A295-444ADB047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993D393-58B4-42A3-A498-8B603526C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AF0605-0316-41E1-A01A-7291BFC77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D6162F-36FF-4873-A3EC-ABB33A3E7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4A4A213-5C7A-45B7-B7C6-21DFE7CB5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5990D48-5C8F-4C3E-B77A-36EE570CD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A960BA-E61E-4C45-93F5-748D28E6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F79D277-3870-4556-9163-C34833F63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ight Triangle 78">
            <a:extLst>
              <a:ext uri="{FF2B5EF4-FFF2-40B4-BE49-F238E27FC236}">
                <a16:creationId xmlns:a16="http://schemas.microsoft.com/office/drawing/2014/main" id="{9C3FA514-7DB9-40C3-8A49-34DD17557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2" y="205909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5A6FE-16C7-4423-A4B6-079F7BA7A244}"/>
              </a:ext>
            </a:extLst>
          </p:cNvPr>
          <p:cNvSpPr txBox="1"/>
          <p:nvPr/>
        </p:nvSpPr>
        <p:spPr>
          <a:xfrm>
            <a:off x="2303850" y="4320644"/>
            <a:ext cx="7571871" cy="201745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1714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Đây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là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một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dự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án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mới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của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chúng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tôi</a:t>
            </a:r>
            <a:endParaRPr lang="en-US" sz="2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1714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Đề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tài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được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 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đưa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ra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khi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tình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hình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dịch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bệnh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phức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tạp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và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đặc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biệt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là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vấn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cung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cấp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lương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thực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tại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Việt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Nam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gặp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khó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khăn</a:t>
            </a:r>
            <a:endParaRPr lang="en-US" sz="2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  <a:p>
            <a:pPr marL="171450" indent="-228600">
              <a:lnSpc>
                <a:spcPct val="110000"/>
              </a:lnSpc>
              <a:spcAft>
                <a:spcPts val="600"/>
              </a:spcAft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Lấy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ý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tưởng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những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dịch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vụ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vận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chuyển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tận</a:t>
            </a:r>
            <a:r>
              <a:rPr lang="en-US" sz="2000" dirty="0">
                <a:solidFill>
                  <a:schemeClr val="tx2"/>
                </a:solidFill>
                <a:latin typeface="Bahnschrift SemiLight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 SemiLight" panose="020B0502040204020203" pitchFamily="34" charset="0"/>
              </a:rPr>
              <a:t>nhà</a:t>
            </a:r>
            <a:endParaRPr lang="en-US" sz="2000" dirty="0">
              <a:solidFill>
                <a:schemeClr val="tx2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2" name="Picture 3" descr="A picture containing text, indoor, marketplace, scene&#10;&#10;Description automatically generated">
            <a:extLst>
              <a:ext uri="{FF2B5EF4-FFF2-40B4-BE49-F238E27FC236}">
                <a16:creationId xmlns:a16="http://schemas.microsoft.com/office/drawing/2014/main" id="{B720BA67-1900-4247-9DA1-7F3FA9AD09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2520" y="736412"/>
            <a:ext cx="3952043" cy="2964031"/>
          </a:xfrm>
          <a:prstGeom prst="rect">
            <a:avLst/>
          </a:prstGeom>
        </p:spPr>
      </p:pic>
      <p:pic>
        <p:nvPicPr>
          <p:cNvPr id="4" name="Picture 4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4247B55E-D115-4535-9087-D7F9A7BA37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689" y="736405"/>
            <a:ext cx="4742460" cy="29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40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36EEFE39-7385-4859-8237-C0CA918E7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8015C-CDBE-40BC-92F4-3861E902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TỔNG QUAN QUÁ TRÌNH NGHIÊN CỨU</a:t>
            </a:r>
          </a:p>
        </p:txBody>
      </p:sp>
    </p:spTree>
    <p:extLst>
      <p:ext uri="{BB962C8B-B14F-4D97-AF65-F5344CB8AC3E}">
        <p14:creationId xmlns:p14="http://schemas.microsoft.com/office/powerpoint/2010/main" val="1888489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89B794-5EEA-47F7-9F05-33A1B6247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43D9CC-4DBE-4724-BD2F-05A8B330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188DF2-16A9-4D18-B6DE-2BF40342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5DE6CE-0978-435D-99C2-A117A2134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1E7E80-A998-4079-A814-D160B7F62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AB9E22-8699-45E6-A9F8-994B3A67B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A19BDD-B19F-4A40-A03B-1F8F57356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B745DFC-5990-408D-921A-506F8347D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1534CDB-9CF7-4D0E-99EE-DAF4A2CDD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D7C80E-BB3F-40F3-8D1F-40778A77E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1C7BC4-56B9-4F59-8866-4F1DB7513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98872E-F385-4E71-9267-A212BDACB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4FC0A0-B0D7-4E63-86C1-F6AA41091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D59FFF7-D552-4F75-895C-12716EFA2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FDC8E0-3205-49E7-8636-A34AA0690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C7BDE6-8048-44B7-92DD-CAFC48963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D48126E-FD23-4275-8F55-BB7D81E3B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FD4E5F0-02C5-4A55-BAFF-F3C9154D5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F6D4C1-2C5F-4B82-B7BE-F643EEFB5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3F7C51-A06E-40FB-BDCD-4DE67D1F4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725B9B-D89F-4FCC-8B19-6BBD70F0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EE4024-B095-4FFD-ACDE-887D44FE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2111AF-85AD-46CE-B4CC-9A136914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EBA5BF2-A7AA-419B-BE77-130437673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FAA826-3E5D-43ED-AE3C-0FAF69DA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B54272-7F84-44AE-92B3-6C71C1295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9059A6-2278-4877-A9AB-AC1ABCD4A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1B957A-7E1C-45B9-B5D0-294DB23F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55905C-E2DC-4334-AE20-4749C367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D4AC1E9-B441-484E-86CB-F666B71CC0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12A14DB-97ED-4BF0-BEAD-3267EEA32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3B9BAF-37F5-4EF1-8146-27E68606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D34C65D4-111D-4720-9C5C-72F7FEA3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947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0CEB-9C8E-4461-9DCC-C24239D7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085" y="1039510"/>
            <a:ext cx="9804257" cy="21632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Cùng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với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sự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phát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triển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thay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đổi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của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xã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hội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hiện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dịch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vụ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“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tại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”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đang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dần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trở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phổ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biến</a:t>
            </a:r>
            <a:endParaRPr lang="en-US" dirty="0">
              <a:latin typeface="Bahnschrift SemiLight" panose="020B0502040204020203" pitchFamily="34" charset="0"/>
              <a:ea typeface="+mn-lt"/>
              <a:cs typeface="+mn-lt"/>
            </a:endParaRPr>
          </a:p>
          <a:p>
            <a:pPr algn="ctr"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Dịch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vụ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hộ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lại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đóng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một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vai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trò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quan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trọng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hơn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trong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việc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bảo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vệ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an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toàn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sức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khỏe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gia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đình</a:t>
            </a:r>
            <a:endParaRPr lang="en-US" dirty="0">
              <a:latin typeface="Bahnschrift SemiLight" panose="020B0502040204020203" pitchFamily="34" charset="0"/>
              <a:ea typeface="+mn-lt"/>
              <a:cs typeface="+mn-lt"/>
            </a:endParaRPr>
          </a:p>
          <a:p>
            <a:pPr algn="ctr"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Nhiều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nguồn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phát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triển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ứng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hộ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uy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tín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chất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lượng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bTaskee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chopp.vn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5" name="Picture 5" descr="A picture containing text, indoor, container, plastic&#10;&#10;Description automatically generated">
            <a:extLst>
              <a:ext uri="{FF2B5EF4-FFF2-40B4-BE49-F238E27FC236}">
                <a16:creationId xmlns:a16="http://schemas.microsoft.com/office/drawing/2014/main" id="{87B2F2AE-3D34-408C-910E-08C93681F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69" y="3968766"/>
            <a:ext cx="2884376" cy="2163282"/>
          </a:xfrm>
          <a:prstGeom prst="rect">
            <a:avLst/>
          </a:prstGeom>
        </p:spPr>
      </p:pic>
      <p:pic>
        <p:nvPicPr>
          <p:cNvPr id="6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62B1682-48A1-445F-8A3E-FD21E369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66" y="3968766"/>
            <a:ext cx="3240872" cy="21632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F05DEF-562C-4790-9899-DF9910501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879" y="4038019"/>
            <a:ext cx="3536728" cy="202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Right Triangle 235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3C0288-D328-4331-9CFE-7B9E18EC0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897" b="108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F123B-00F3-4F77-BC1C-8527B725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NỘI DUNG VÀ PHƯƠNG ÁN TỔ CHỨC THỰC HIỆN ĐỀ TÀI</a:t>
            </a:r>
          </a:p>
        </p:txBody>
      </p:sp>
    </p:spTree>
    <p:extLst>
      <p:ext uri="{BB962C8B-B14F-4D97-AF65-F5344CB8AC3E}">
        <p14:creationId xmlns:p14="http://schemas.microsoft.com/office/powerpoint/2010/main" val="3270737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9" name="Freeform: Shape 10">
            <a:extLst>
              <a:ext uri="{FF2B5EF4-FFF2-40B4-BE49-F238E27FC236}">
                <a16:creationId xmlns:a16="http://schemas.microsoft.com/office/drawing/2014/main" id="{1517B3A5-1BB5-4C60-B65A-E4D6CA02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7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2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43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45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150B4B-35F6-4347-834B-61B5E1B6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49" y="567937"/>
            <a:ext cx="5648601" cy="1781721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Công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nghệ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sử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trong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dự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án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F160-0FFF-431F-A786-891ACA11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737" y="567936"/>
            <a:ext cx="5104183" cy="5879517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  <a:buChar char="v"/>
            </a:pPr>
            <a:r>
              <a:rPr lang="en-US" b="1" dirty="0" err="1">
                <a:latin typeface="Bahnschrift SemiLight" panose="020B0502040204020203" pitchFamily="34" charset="0"/>
              </a:rPr>
              <a:t>Hướng</a:t>
            </a:r>
            <a:r>
              <a:rPr lang="en-US" b="1" dirty="0">
                <a:latin typeface="Bahnschrift SemiLight" panose="020B0502040204020203" pitchFamily="34" charset="0"/>
              </a:rPr>
              <a:t> front end: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</a:rPr>
              <a:t>Sử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dụng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ngôn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ngữ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lập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trình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trang</a:t>
            </a:r>
            <a:r>
              <a:rPr lang="en-US" dirty="0">
                <a:latin typeface="Bahnschrift SemiLight" panose="020B0502040204020203" pitchFamily="34" charset="0"/>
              </a:rPr>
              <a:t> web HTML5 </a:t>
            </a:r>
            <a:r>
              <a:rPr lang="en-US" dirty="0" err="1">
                <a:latin typeface="Bahnschrift SemiLight" panose="020B0502040204020203" pitchFamily="34" charset="0"/>
              </a:rPr>
              <a:t>và</a:t>
            </a:r>
            <a:r>
              <a:rPr lang="en-US" dirty="0">
                <a:latin typeface="Bahnschrift SemiLight" panose="020B0502040204020203" pitchFamily="34" charset="0"/>
              </a:rPr>
              <a:t> CSS3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</a:rPr>
              <a:t>Thiết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kế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trang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web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chuẩn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SEO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</a:rPr>
              <a:t>Sử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dụng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 framework </a:t>
            </a:r>
            <a:r>
              <a:rPr lang="en-US" dirty="0" err="1">
                <a:latin typeface="Bahnschrift SemiLight" panose="020B0502040204020203" pitchFamily="34" charset="0"/>
              </a:rPr>
              <a:t>như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tailwindcss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hoặc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bootstrap 4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Sử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JavaScript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kèm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với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vuejs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ver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2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Một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số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package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json-sever,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eslint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babel,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axios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công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nghệ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AJAX, API</a:t>
            </a: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Ngoài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 ra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còn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 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sử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figma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photoshop, Geolocation API, …</a:t>
            </a:r>
          </a:p>
        </p:txBody>
      </p:sp>
      <p:pic>
        <p:nvPicPr>
          <p:cNvPr id="4" name="Picture 4" descr="A picture containing text, table, indoor, person&#10;&#10;Description automatically generated">
            <a:extLst>
              <a:ext uri="{FF2B5EF4-FFF2-40B4-BE49-F238E27FC236}">
                <a16:creationId xmlns:a16="http://schemas.microsoft.com/office/drawing/2014/main" id="{70E03280-E00E-4173-80F1-3B1EF41473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733" y="2684047"/>
            <a:ext cx="5597778" cy="34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2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32240" y="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 flipV="1">
            <a:off x="5684484" y="224449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26026" y="0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3500000">
            <a:off x="-148854" y="152530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A33CA-AF9E-4CF8-90C1-4EBED18E3BB4}"/>
              </a:ext>
            </a:extLst>
          </p:cNvPr>
          <p:cNvSpPr>
            <a:spLocks noGrp="1"/>
          </p:cNvSpPr>
          <p:nvPr/>
        </p:nvSpPr>
        <p:spPr>
          <a:xfrm>
            <a:off x="823319" y="2340132"/>
            <a:ext cx="4424633" cy="3791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har char="v"/>
            </a:pPr>
            <a:r>
              <a:rPr lang="en-US" b="1" dirty="0" err="1">
                <a:latin typeface="Bahnschrift SemiLight" panose="020B0502040204020203" pitchFamily="34" charset="0"/>
                <a:ea typeface="+mn-lt"/>
                <a:cs typeface="+mn-lt"/>
              </a:rPr>
              <a:t>Hướng</a:t>
            </a:r>
            <a:r>
              <a:rPr lang="en-US" b="1" dirty="0">
                <a:latin typeface="Bahnschrift SemiLight" panose="020B0502040204020203" pitchFamily="34" charset="0"/>
                <a:ea typeface="+mn-lt"/>
                <a:cs typeface="+mn-lt"/>
              </a:rPr>
              <a:t> back end: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Sử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ngôn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ngữ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lập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trình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PHP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hệ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quản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trị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cơ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sở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dữ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liệu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mySQL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Sử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phần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mềm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thiết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kế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sơ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đồ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UML diagram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Triển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khai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backend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bằng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Nodejs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Heroku</a:t>
            </a:r>
            <a:endParaRPr lang="en-US" dirty="0">
              <a:latin typeface="Bahnschrift SemiLight" panose="020B0502040204020203" pitchFamily="34" charset="0"/>
            </a:endParaRPr>
          </a:p>
          <a:p>
            <a:pPr>
              <a:lnSpc>
                <a:spcPct val="100000"/>
              </a:lnSpc>
              <a:buClr>
                <a:srgbClr val="8D87A6"/>
              </a:buClr>
              <a:buFont typeface="Arial" panose="05000000000000000000" pitchFamily="2" charset="2"/>
              <a:buChar char="•"/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Quản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lý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phiên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bản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truy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cập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website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trực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tuyến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miễn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phí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bằng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Git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A398C-F29B-4104-864E-175E75FF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22" r="-366" b="645"/>
          <a:stretch/>
        </p:blipFill>
        <p:spPr>
          <a:xfrm>
            <a:off x="7219334" y="1237576"/>
            <a:ext cx="4401655" cy="43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71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1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1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ight Triangle 4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88" name="Rectangle 45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9" name="Group 4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1" name="Straight Connector 4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4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5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5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ight Triangle 8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1CAEE-ABEF-42D4-A932-F6F4E66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71" y="722904"/>
            <a:ext cx="9821130" cy="1075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latin typeface="Bahnschrift SemiLight" panose="020B0502040204020203" pitchFamily="34" charset="0"/>
              </a:rPr>
              <a:t>Quy </a:t>
            </a:r>
            <a:r>
              <a:rPr lang="en-US" sz="5400" dirty="0" err="1">
                <a:latin typeface="Bahnschrift SemiLight" panose="020B0502040204020203" pitchFamily="34" charset="0"/>
              </a:rPr>
              <a:t>trình</a:t>
            </a:r>
            <a:r>
              <a:rPr lang="en-US" sz="5400" dirty="0">
                <a:latin typeface="Bahnschrift SemiLight" panose="020B0502040204020203" pitchFamily="34" charset="0"/>
              </a:rPr>
              <a:t> </a:t>
            </a:r>
            <a:r>
              <a:rPr lang="en-US" sz="5400" dirty="0" err="1">
                <a:latin typeface="Bahnschrift SemiLight" panose="020B0502040204020203" pitchFamily="34" charset="0"/>
              </a:rPr>
              <a:t>trên</a:t>
            </a:r>
            <a:r>
              <a:rPr lang="en-US" sz="5400" dirty="0">
                <a:latin typeface="Bahnschrift SemiLight" panose="020B0502040204020203" pitchFamily="34" charset="0"/>
              </a:rPr>
              <a:t> </a:t>
            </a:r>
            <a:r>
              <a:rPr lang="en-US" sz="5400" dirty="0" err="1">
                <a:latin typeface="Bahnschrift SemiLight" panose="020B0502040204020203" pitchFamily="34" charset="0"/>
              </a:rPr>
              <a:t>thực</a:t>
            </a:r>
            <a:r>
              <a:rPr lang="en-US" sz="5400" dirty="0">
                <a:latin typeface="Bahnschrift SemiLight" panose="020B0502040204020203" pitchFamily="34" charset="0"/>
              </a:rPr>
              <a:t> </a:t>
            </a:r>
            <a:r>
              <a:rPr lang="en-US" sz="5400" dirty="0" err="1">
                <a:latin typeface="Bahnschrift SemiLight" panose="020B0502040204020203" pitchFamily="34" charset="0"/>
              </a:rPr>
              <a:t>tế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3BFEC3-6652-4166-BCC4-8618AE9E8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406883"/>
              </p:ext>
            </p:extLst>
          </p:nvPr>
        </p:nvGraphicFramePr>
        <p:xfrm>
          <a:off x="957942" y="2656114"/>
          <a:ext cx="10296062" cy="398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304">
                  <a:extLst>
                    <a:ext uri="{9D8B030D-6E8A-4147-A177-3AD203B41FA5}">
                      <a16:colId xmlns:a16="http://schemas.microsoft.com/office/drawing/2014/main" val="2029531336"/>
                    </a:ext>
                  </a:extLst>
                </a:gridCol>
                <a:gridCol w="1364189">
                  <a:extLst>
                    <a:ext uri="{9D8B030D-6E8A-4147-A177-3AD203B41FA5}">
                      <a16:colId xmlns:a16="http://schemas.microsoft.com/office/drawing/2014/main" val="1061179034"/>
                    </a:ext>
                  </a:extLst>
                </a:gridCol>
                <a:gridCol w="2545523">
                  <a:extLst>
                    <a:ext uri="{9D8B030D-6E8A-4147-A177-3AD203B41FA5}">
                      <a16:colId xmlns:a16="http://schemas.microsoft.com/office/drawing/2014/main" val="1465942711"/>
                    </a:ext>
                  </a:extLst>
                </a:gridCol>
                <a:gridCol w="2545523">
                  <a:extLst>
                    <a:ext uri="{9D8B030D-6E8A-4147-A177-3AD203B41FA5}">
                      <a16:colId xmlns:a16="http://schemas.microsoft.com/office/drawing/2014/main" val="1713590889"/>
                    </a:ext>
                  </a:extLst>
                </a:gridCol>
                <a:gridCol w="2545523">
                  <a:extLst>
                    <a:ext uri="{9D8B030D-6E8A-4147-A177-3AD203B41FA5}">
                      <a16:colId xmlns:a16="http://schemas.microsoft.com/office/drawing/2014/main" val="1674480128"/>
                    </a:ext>
                  </a:extLst>
                </a:gridCol>
              </a:tblGrid>
              <a:tr h="403078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Bahnschrift SemiBold" panose="020B0502040204020203" pitchFamily="34" charset="0"/>
                        </a:rPr>
                        <a:t>Nội</a:t>
                      </a:r>
                      <a:r>
                        <a:rPr lang="en-US" sz="2000" dirty="0">
                          <a:latin typeface="Bahnschrift SemiBold" panose="020B0502040204020203" pitchFamily="34" charset="0"/>
                        </a:rPr>
                        <a:t> dung</a:t>
                      </a: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Kết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quả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phải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đạt</a:t>
                      </a:r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Thời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gian</a:t>
                      </a:r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Người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thực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 </a:t>
                      </a:r>
                      <a:r>
                        <a:rPr lang="en-US" sz="2000" b="1" i="0" u="none" strike="noStrike" noProof="0" dirty="0" err="1">
                          <a:latin typeface="Bahnschrift SemiBold" panose="020B0502040204020203" pitchFamily="34" charset="0"/>
                        </a:rPr>
                        <a:t>hiện</a:t>
                      </a:r>
                      <a:r>
                        <a:rPr lang="en-US" sz="2000" b="1" i="0" u="none" strike="noStrike" noProof="0" dirty="0">
                          <a:latin typeface="Bahnschrift SemiBold" panose="020B0502040204020203" pitchFamily="34" charset="0"/>
                        </a:rPr>
                        <a:t>*</a:t>
                      </a:r>
                      <a:endParaRPr lang="en-US" sz="2000" dirty="0">
                        <a:latin typeface="Bahnschrift SemiBold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1206798072"/>
                  </a:ext>
                </a:extLst>
              </a:tr>
              <a:tr h="37428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Phân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tích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yêu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cầu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Báo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cáo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4/9 - 6/9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Cả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nhóm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750299514"/>
                  </a:ext>
                </a:extLst>
              </a:tr>
              <a:tr h="662201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Làm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báo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cáo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Tài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liệu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5/9 - 8/9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Dương Công Quân, Nguyễn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Đình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Nhật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2546751110"/>
                  </a:ext>
                </a:extLst>
              </a:tr>
              <a:tr h="37428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Làm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bản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thuyết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trình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Tài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liệu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8/9 - 10-9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Lê Văn Phong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2838963980"/>
                  </a:ext>
                </a:extLst>
              </a:tr>
              <a:tr h="37428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Thiết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kế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cap="none" spc="0" noProof="0" dirty="0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Tài </a:t>
                      </a:r>
                      <a:r>
                        <a:rPr lang="en-US" sz="1800" b="0" i="0" u="none" strike="noStrike" cap="none" spc="0" noProof="0" dirty="0" err="1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liệu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6/9 - 9/9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Trần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Xuân Tú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3877210768"/>
                  </a:ext>
                </a:extLst>
              </a:tr>
              <a:tr h="37428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Thuyết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trình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Bài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trình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diễn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0" i="0" u="none" strike="noStrike" noProof="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Trần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Xuân Tú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1148951643"/>
                  </a:ext>
                </a:extLst>
              </a:tr>
              <a:tr h="38868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Triển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khai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Phần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mềm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10/9 - (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Dự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 </a:t>
                      </a:r>
                      <a:r>
                        <a:rPr lang="en-US" sz="1800" b="0" i="0" u="none" strike="noStrike" noProof="0" dirty="0" err="1">
                          <a:latin typeface="Bahnschrift SemiLight" panose="020B0502040204020203" pitchFamily="34" charset="0"/>
                        </a:rPr>
                        <a:t>đoán</a:t>
                      </a:r>
                      <a:r>
                        <a:rPr lang="en-US" sz="1800" b="0" i="0" u="none" strike="noStrike" noProof="0" dirty="0">
                          <a:latin typeface="Bahnschrift SemiLight" panose="020B0502040204020203" pitchFamily="34" charset="0"/>
                        </a:rPr>
                        <a:t>)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Bahnschrift SemiLight" panose="020B0502040204020203" pitchFamily="34" charset="0"/>
                        </a:rPr>
                        <a:t>Cả</a:t>
                      </a:r>
                      <a:r>
                        <a:rPr lang="en-US" sz="180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Bahnschrift SemiLight" panose="020B0502040204020203" pitchFamily="34" charset="0"/>
                        </a:rPr>
                        <a:t>nhóm</a:t>
                      </a:r>
                    </a:p>
                  </a:txBody>
                  <a:tcPr marL="71432" marR="71432" marT="35716" marB="35716" anchor="ctr"/>
                </a:tc>
                <a:extLst>
                  <a:ext uri="{0D108BD9-81ED-4DB2-BD59-A6C34878D82A}">
                    <a16:rowId xmlns:a16="http://schemas.microsoft.com/office/drawing/2014/main" val="1427980954"/>
                  </a:ext>
                </a:extLst>
              </a:tr>
              <a:tr h="3742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Trang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chủ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71432" marR="71432" marT="35716" marB="35716"/>
                </a:tc>
                <a:extLst>
                  <a:ext uri="{0D108BD9-81ED-4DB2-BD59-A6C34878D82A}">
                    <a16:rowId xmlns:a16="http://schemas.microsoft.com/office/drawing/2014/main" val="746741941"/>
                  </a:ext>
                </a:extLst>
              </a:tr>
              <a:tr h="6622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Trang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đăng</a:t>
                      </a:r>
                      <a:r>
                        <a:rPr lang="en-US" sz="18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800" b="0" i="1" u="none" strike="noStrike" noProof="0" dirty="0" err="1">
                          <a:latin typeface="Bahnschrift SemiLight" panose="020B0502040204020203" pitchFamily="34" charset="0"/>
                        </a:rPr>
                        <a:t>nhập</a:t>
                      </a:r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Bahnschrift SemiLight" panose="020B0502040204020203" pitchFamily="34" charset="0"/>
                      </a:endParaRPr>
                    </a:p>
                  </a:txBody>
                  <a:tcPr marL="71432" marR="71432" marT="35716" marB="35716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71432" marR="71432" marT="35716" marB="35716"/>
                </a:tc>
                <a:extLst>
                  <a:ext uri="{0D108BD9-81ED-4DB2-BD59-A6C34878D82A}">
                    <a16:rowId xmlns:a16="http://schemas.microsoft.com/office/drawing/2014/main" val="19934872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A4E919E-872C-4620-8668-E57AA0FE3A0F}"/>
              </a:ext>
            </a:extLst>
          </p:cNvPr>
          <p:cNvSpPr txBox="1"/>
          <p:nvPr/>
        </p:nvSpPr>
        <p:spPr>
          <a:xfrm>
            <a:off x="3169087" y="2151196"/>
            <a:ext cx="58747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Table: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Nội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dung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và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phương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án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tổ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chức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thực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hiện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đề</a:t>
            </a:r>
            <a:r>
              <a:rPr lang="en-US" sz="1600" b="1" i="1" dirty="0">
                <a:latin typeface="Bahnschrift SemiBold" panose="020B0502040204020203" pitchFamily="34" charset="0"/>
                <a:cs typeface="Arial"/>
              </a:rPr>
              <a:t> </a:t>
            </a:r>
            <a:r>
              <a:rPr lang="en-US" sz="1600" b="1" i="1" dirty="0" err="1">
                <a:latin typeface="Bahnschrift SemiBold" panose="020B0502040204020203" pitchFamily="34" charset="0"/>
                <a:cs typeface="Arial"/>
              </a:rPr>
              <a:t>tài</a:t>
            </a:r>
            <a:endParaRPr lang="en-US" sz="1600" b="1" i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60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4A5768-EA51-48A2-8E17-AE20B9FE0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70F1A8-626B-430B-AACC-E280EB946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9D2887-DD9B-48D0-9844-B5D2024C7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90C04EA-C56F-4932-AB66-F426CACB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CF894E2-AF43-4E3B-94A7-890F7AD2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C292B8-EA04-4F65-8D17-4954B29EE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26744D-59AC-407B-977F-9F7B79890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FD4FA3-B553-4776-83CC-43156375A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45C5FE-691A-4620-9B50-AFE8DBB10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4E186B6-4496-412B-993D-EBA54ACE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CCFC45-B62F-4FB2-8A1C-24299AB6A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E987B3-0DB8-4E10-8F2F-939C9975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CF3A0F-1366-43D4-B9ED-39506390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370E57-5DAF-4AD1-A44A-32A93556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38A8C5-7279-4DA9-B1BA-5A76E020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19694A-5560-4890-99CF-E4B89F5F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A41929D-D2D8-4211-8E30-449C7F67E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46B496-7BD4-408E-9387-4B2DBD88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4954B0-8891-4B5C-B5C2-2B098DA9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E2F714F-4C40-46D7-A9B0-5A41FCE1C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45C2AB-7F9E-4A2B-845D-39DA52F7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540879-E48F-44C9-8978-75F20ECA8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9A807C-71D8-48EB-B90A-18ABEC58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7DBB3B2-0577-449E-822F-EC7F39931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E9C75EC-55AD-4526-81DC-A716FD73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EC495AC-53AC-46EB-AF18-9F9B72454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476CB3D-FE8C-4CAF-B287-0576A80C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4B38EE-AF53-4E0C-A55A-A17CC17E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DE7212-9D6E-4F4E-A073-5B5B858AF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C6AD08-49F6-4369-9405-2E06CED9F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E501EB-B771-494E-8AF3-5350560EB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EA122D9-8BE6-498E-AB20-311EBD5E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5FB205E9-694A-469E-97E7-7339DE0BC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3591" y="-2841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320B2A-07F3-403A-98DD-17FE052C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613" y="924290"/>
            <a:ext cx="4916971" cy="889366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Team Members: 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graphicFrame>
        <p:nvGraphicFramePr>
          <p:cNvPr id="46" name="Content Placeholder 2">
            <a:extLst>
              <a:ext uri="{FF2B5EF4-FFF2-40B4-BE49-F238E27FC236}">
                <a16:creationId xmlns:a16="http://schemas.microsoft.com/office/drawing/2014/main" id="{D86BB5A8-9D63-4D4A-8434-F6B62C7E40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062039"/>
              </p:ext>
            </p:extLst>
          </p:nvPr>
        </p:nvGraphicFramePr>
        <p:xfrm>
          <a:off x="6092891" y="2018305"/>
          <a:ext cx="4916971" cy="380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4" descr="Free Images : analysis, banking, brainstorming, business ...">
            <a:extLst>
              <a:ext uri="{FF2B5EF4-FFF2-40B4-BE49-F238E27FC236}">
                <a16:creationId xmlns:a16="http://schemas.microsoft.com/office/drawing/2014/main" id="{72AC38B1-854C-4434-816C-B89F4169F6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8" y="1235909"/>
            <a:ext cx="4412205" cy="441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069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78619F18-0E5A-4A0D-B2F2-C9E5ADD99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graphicEl>
                                              <a:dgm id="{78619F18-0E5A-4A0D-B2F2-C9E5ADD99F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">
                                            <p:graphicEl>
                                              <a:dgm id="{78619F18-0E5A-4A0D-B2F2-C9E5ADD99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">
                                            <p:graphicEl>
                                              <a:dgm id="{78619F18-0E5A-4A0D-B2F2-C9E5ADD99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2685CFD2-4B50-4EEC-854C-16B0B9E69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graphicEl>
                                              <a:dgm id="{2685CFD2-4B50-4EEC-854C-16B0B9E69C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">
                                            <p:graphicEl>
                                              <a:dgm id="{2685CFD2-4B50-4EEC-854C-16B0B9E69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>
                                            <p:graphicEl>
                                              <a:dgm id="{2685CFD2-4B50-4EEC-854C-16B0B9E69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26470772-ED74-4389-B8F3-61F716053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graphicEl>
                                              <a:dgm id="{26470772-ED74-4389-B8F3-61F7160534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>
                                            <p:graphicEl>
                                              <a:dgm id="{26470772-ED74-4389-B8F3-61F716053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>
                                            <p:graphicEl>
                                              <a:dgm id="{26470772-ED74-4389-B8F3-61F7160534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DC347B0E-0B68-410B-A7C5-48093466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>
                                            <p:graphicEl>
                                              <a:dgm id="{DC347B0E-0B68-410B-A7C5-48093466B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>
                                            <p:graphicEl>
                                              <a:dgm id="{DC347B0E-0B68-410B-A7C5-48093466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>
                                            <p:graphicEl>
                                              <a:dgm id="{DC347B0E-0B68-410B-A7C5-48093466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8408E6F9-29E8-43D2-863F-C8215F2F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graphicEl>
                                              <a:dgm id="{8408E6F9-29E8-43D2-863F-C8215F2F41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>
                                            <p:graphicEl>
                                              <a:dgm id="{8408E6F9-29E8-43D2-863F-C8215F2F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>
                                            <p:graphicEl>
                                              <a:dgm id="{8408E6F9-29E8-43D2-863F-C8215F2F41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473C16F1-2272-4106-BC65-7008B1FD5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graphicEl>
                                              <a:dgm id="{473C16F1-2272-4106-BC65-7008B1FD5F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>
                                            <p:graphicEl>
                                              <a:dgm id="{473C16F1-2272-4106-BC65-7008B1FD5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>
                                            <p:graphicEl>
                                              <a:dgm id="{473C16F1-2272-4106-BC65-7008B1FD5F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D921AF1B-FB66-45CF-86F0-9EE515ECF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>
                                            <p:graphicEl>
                                              <a:dgm id="{D921AF1B-FB66-45CF-86F0-9EE515ECF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>
                                            <p:graphicEl>
                                              <a:dgm id="{D921AF1B-FB66-45CF-86F0-9EE515ECF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">
                                            <p:graphicEl>
                                              <a:dgm id="{D921AF1B-FB66-45CF-86F0-9EE515ECF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DDA91046-96E3-4BDC-969A-6CAAED255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>
                                            <p:graphicEl>
                                              <a:dgm id="{DDA91046-96E3-4BDC-969A-6CAAED2551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>
                                            <p:graphicEl>
                                              <a:dgm id="{DDA91046-96E3-4BDC-969A-6CAAED255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>
                                            <p:graphicEl>
                                              <a:dgm id="{DDA91046-96E3-4BDC-969A-6CAAED2551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2CA3C191-242F-49B2-B130-B0C358F9C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>
                                            <p:graphicEl>
                                              <a:dgm id="{2CA3C191-242F-49B2-B130-B0C358F9CA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>
                                            <p:graphicEl>
                                              <a:dgm id="{2CA3C191-242F-49B2-B130-B0C358F9C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>
                                            <p:graphicEl>
                                              <a:dgm id="{2CA3C191-242F-49B2-B130-B0C358F9C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dgm id="{DA2BD462-83E7-406C-BF87-1459969F4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>
                                            <p:graphicEl>
                                              <a:dgm id="{DA2BD462-83E7-406C-BF87-1459969F44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>
                                            <p:graphicEl>
                                              <a:dgm id="{DA2BD462-83E7-406C-BF87-1459969F4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>
                                            <p:graphicEl>
                                              <a:dgm id="{DA2BD462-83E7-406C-BF87-1459969F4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6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10AD3D6-DB4E-41A7-A0EE-6837DFC08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946370"/>
              </p:ext>
            </p:extLst>
          </p:nvPr>
        </p:nvGraphicFramePr>
        <p:xfrm>
          <a:off x="903514" y="751114"/>
          <a:ext cx="10358448" cy="5436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287">
                  <a:extLst>
                    <a:ext uri="{9D8B030D-6E8A-4147-A177-3AD203B41FA5}">
                      <a16:colId xmlns:a16="http://schemas.microsoft.com/office/drawing/2014/main" val="4239359510"/>
                    </a:ext>
                  </a:extLst>
                </a:gridCol>
                <a:gridCol w="1294287">
                  <a:extLst>
                    <a:ext uri="{9D8B030D-6E8A-4147-A177-3AD203B41FA5}">
                      <a16:colId xmlns:a16="http://schemas.microsoft.com/office/drawing/2014/main" val="411275835"/>
                    </a:ext>
                  </a:extLst>
                </a:gridCol>
                <a:gridCol w="2589958">
                  <a:extLst>
                    <a:ext uri="{9D8B030D-6E8A-4147-A177-3AD203B41FA5}">
                      <a16:colId xmlns:a16="http://schemas.microsoft.com/office/drawing/2014/main" val="2883768158"/>
                    </a:ext>
                  </a:extLst>
                </a:gridCol>
                <a:gridCol w="2589958">
                  <a:extLst>
                    <a:ext uri="{9D8B030D-6E8A-4147-A177-3AD203B41FA5}">
                      <a16:colId xmlns:a16="http://schemas.microsoft.com/office/drawing/2014/main" val="1204509110"/>
                    </a:ext>
                  </a:extLst>
                </a:gridCol>
                <a:gridCol w="2589958">
                  <a:extLst>
                    <a:ext uri="{9D8B030D-6E8A-4147-A177-3AD203B41FA5}">
                      <a16:colId xmlns:a16="http://schemas.microsoft.com/office/drawing/2014/main" val="3979644352"/>
                    </a:ext>
                  </a:extLst>
                </a:gridCol>
              </a:tblGrid>
              <a:tr h="1077552">
                <a:tc rowSpan="5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>
                    <a:solidFill>
                      <a:srgbClr val="E7F4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Trang </a:t>
                      </a:r>
                      <a:r>
                        <a:rPr lang="en-US" sz="1600" b="0" i="1" u="none" strike="noStrike" noProof="0" dirty="0" err="1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mua</a:t>
                      </a:r>
                      <a:r>
                        <a:rPr lang="en-US" sz="1600" b="0" i="1" u="none" strike="noStrike" noProof="0" dirty="0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solidFill>
                            <a:schemeClr val="tx1"/>
                          </a:solidFill>
                          <a:latin typeface="Bahnschrift SemiLight" panose="020B0502040204020203" pitchFamily="34" charset="0"/>
                        </a:rPr>
                        <a:t>hàng</a:t>
                      </a:r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>
                    <a:solidFill>
                      <a:srgbClr val="E7F4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>
                    <a:solidFill>
                      <a:srgbClr val="E7F4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>
                    <a:solidFill>
                      <a:srgbClr val="E7F4EF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>
                    <a:solidFill>
                      <a:srgbClr val="E7F4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837649"/>
                  </a:ext>
                </a:extLst>
              </a:tr>
              <a:tr h="751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Trang mod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681733"/>
                  </a:ext>
                </a:extLst>
              </a:tr>
              <a:tr h="7510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Trang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quản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trị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485733"/>
                  </a:ext>
                </a:extLst>
              </a:tr>
              <a:tr h="4408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190757"/>
                  </a:ext>
                </a:extLst>
              </a:tr>
              <a:tr h="4571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685451"/>
                  </a:ext>
                </a:extLst>
              </a:tr>
              <a:tr h="76734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Thiết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kế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cơ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sở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dữ</a:t>
                      </a: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liệu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Phần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mềm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(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Dự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đoán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)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Nguyễn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Đình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Nhật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7834500"/>
                  </a:ext>
                </a:extLst>
              </a:tr>
              <a:tr h="751020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Kiểm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thử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Test case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(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Dự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đoán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)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Nguyễn Thị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Mỹ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Duyên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338860"/>
                  </a:ext>
                </a:extLst>
              </a:tr>
              <a:tr h="440817">
                <a:tc grid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1" u="none" strike="noStrike" noProof="0" dirty="0">
                          <a:latin typeface="Bahnschrift SemiLight" panose="020B0502040204020203" pitchFamily="34" charset="0"/>
                        </a:rPr>
                        <a:t>Bảo </a:t>
                      </a:r>
                      <a:r>
                        <a:rPr lang="en-US" sz="1600" b="0" i="1" u="none" strike="noStrike" noProof="0" dirty="0" err="1">
                          <a:latin typeface="Bahnschrift SemiLight" panose="020B0502040204020203" pitchFamily="34" charset="0"/>
                        </a:rPr>
                        <a:t>trì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Phần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mềm</a:t>
                      </a:r>
                      <a:endParaRPr lang="en-US" sz="160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Cả</a:t>
                      </a:r>
                      <a:r>
                        <a:rPr lang="en-US" sz="1600" b="0" i="0" u="none" strike="noStrike" noProof="0" dirty="0">
                          <a:latin typeface="Bahnschrift SemiLight" panose="020B0502040204020203" pitchFamily="34" charset="0"/>
                        </a:rPr>
                        <a:t> </a:t>
                      </a:r>
                      <a:r>
                        <a:rPr lang="en-US" sz="1600" b="0" i="0" u="none" strike="noStrike" noProof="0" dirty="0" err="1">
                          <a:latin typeface="Bahnschrift SemiLight" panose="020B0502040204020203" pitchFamily="34" charset="0"/>
                        </a:rPr>
                        <a:t>nhóm</a:t>
                      </a:r>
                      <a:endParaRPr lang="en-US" sz="1600" dirty="0">
                        <a:latin typeface="Bahnschrift SemiLight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754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48088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D431671-5191-4947-8899-E90505A70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7D2E98-ED65-4121-9DA5-6DBB831D0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12">
              <a:extLst>
                <a:ext uri="{FF2B5EF4-FFF2-40B4-BE49-F238E27FC236}">
                  <a16:creationId xmlns:a16="http://schemas.microsoft.com/office/drawing/2014/main" id="{DA94A307-5B5D-4E42-95B3-064D5093A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B3B32C-3BDA-4D41-9802-681B0599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5BDBFD6-7C61-4520-8203-BAB1986C15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ABA4D7-9904-42C4-B0CD-B1CE2E0D3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B63F0D6-8747-4126-9359-B730EB21B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91CD660-F5B2-49AC-9EFC-CE94B843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BEB7EB-8E7F-4A4B-8581-73CE2003F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4FB70E-6820-4456-872A-937F52060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598DD6-9887-4CF7-BAFE-F96E0324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A503E64-565F-465B-A25C-042C5706C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40EE7B-5CA1-4DCB-8652-6E4D2147B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5077BE-700D-4C44-AA4D-7CF4E8FD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8B3FEB-D353-443D-A148-39156065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1FF5FBB-3BD8-46EB-BDF9-081B29A44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C2E11FD-78A4-4F5C-A419-F0237DCA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708EBE-3154-4FF4-8E8F-88A07620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A99B5C-EB03-4D56-8DFE-B006D7081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FCBAFF0-9FB4-4160-B9BE-CCBE1D8B8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26953D7-154A-49A4-B2E1-D94D365EC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36E3E12-5D96-48DB-8320-62942877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59482-79BA-4E80-80A2-36FD8408DA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4EF88B3-C210-433D-B20D-FE41B4D5F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3665D3E-61E7-4EDF-A208-56449D765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4CF3B0-C9C3-4683-94A3-DC0AE1E74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E90EF9-6DF5-47F4-A069-9F613C814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44EBDE-5A9F-4E9F-8A55-57FB9E979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491FC45-82C4-40CD-8D0C-0A2F86E8A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AD0FE3-6144-4171-943E-0E65D08E8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BA4499-5E6A-4998-A0F4-614E6555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FE7A6F-A7F0-4406-809F-E23FCB20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3">
            <a:extLst>
              <a:ext uri="{FF2B5EF4-FFF2-40B4-BE49-F238E27FC236}">
                <a16:creationId xmlns:a16="http://schemas.microsoft.com/office/drawing/2014/main" id="{BEAC0A80-07D3-49CB-87C3-BC34F219D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20640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4" descr="A picture containing text, sky, several&#10;&#10;Description automatically generated">
            <a:extLst>
              <a:ext uri="{FF2B5EF4-FFF2-40B4-BE49-F238E27FC236}">
                <a16:creationId xmlns:a16="http://schemas.microsoft.com/office/drawing/2014/main" id="{3D3C1BB7-7663-400B-B21C-84FD14CBE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22" r="31114" b="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E03042-9A7E-4CCE-AB08-1C80F54B6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14592"/>
            <a:ext cx="4927425" cy="194988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</a:rPr>
              <a:t>Một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số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mở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rộng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8D77B-6912-463A-BF91-A271CBCF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6"/>
            <a:ext cx="5133387" cy="3245931"/>
          </a:xfrm>
        </p:spPr>
        <p:txBody>
          <a:bodyPr vert="horz" lIns="91440" tIns="45720" rIns="91440" bIns="45720" rtlCol="0">
            <a:normAutofit/>
          </a:bodyPr>
          <a:lstStyle/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Nâng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cấp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thêm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hình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thức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thanh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toán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trực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tuyến</a:t>
            </a:r>
            <a:r>
              <a:rPr lang="en-US" dirty="0">
                <a:latin typeface="Bahnschrift SemiLight" panose="020B0502040204020203" pitchFamily="34" charset="0"/>
              </a:rPr>
              <a:t>​</a:t>
            </a:r>
          </a:p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Có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thêm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chức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năng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gây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quỹ</a:t>
            </a:r>
            <a:r>
              <a:rPr lang="en-US" dirty="0">
                <a:latin typeface="Bahnschrift SemiLight" panose="020B0502040204020203" pitchFamily="34" charset="0"/>
              </a:rPr>
              <a:t>​</a:t>
            </a:r>
          </a:p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Bổ</a:t>
            </a:r>
            <a:r>
              <a:rPr lang="en-US" dirty="0">
                <a:latin typeface="Bahnschrift SemiLight" panose="020B0502040204020203" pitchFamily="34" charset="0"/>
              </a:rPr>
              <a:t> sung </a:t>
            </a:r>
            <a:r>
              <a:rPr lang="en-US" dirty="0" err="1">
                <a:latin typeface="Bahnschrift SemiLight" panose="020B0502040204020203" pitchFamily="34" charset="0"/>
              </a:rPr>
              <a:t>thêm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đơn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vị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cung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cấp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thuốc</a:t>
            </a:r>
            <a:r>
              <a:rPr lang="en-US" dirty="0">
                <a:latin typeface="Bahnschrift SemiLight" panose="020B0502040204020203" pitchFamily="34" charset="0"/>
              </a:rPr>
              <a:t>​</a:t>
            </a:r>
          </a:p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Mở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thêm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chức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năng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nhắn</a:t>
            </a:r>
            <a:r>
              <a:rPr lang="en-US" dirty="0">
                <a:latin typeface="Bahnschrift SemiLight" panose="020B0502040204020203" pitchFamily="34" charset="0"/>
              </a:rPr>
              <a:t> tin </a:t>
            </a:r>
            <a:r>
              <a:rPr lang="en-US" dirty="0" err="1">
                <a:latin typeface="Bahnschrift SemiLight" panose="020B0502040204020203" pitchFamily="34" charset="0"/>
              </a:rPr>
              <a:t>và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gọi</a:t>
            </a:r>
            <a:r>
              <a:rPr lang="en-US" dirty="0">
                <a:latin typeface="Bahnschrift SemiLight" panose="020B0502040204020203" pitchFamily="34" charset="0"/>
              </a:rPr>
              <a:t> video​</a:t>
            </a:r>
          </a:p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Tính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năng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nhận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hàng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giúp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từ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người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thân</a:t>
            </a:r>
            <a:r>
              <a:rPr lang="en-US" dirty="0">
                <a:latin typeface="Bahnschrift SemiLight" panose="020B0502040204020203" pitchFamily="34" charset="0"/>
              </a:rPr>
              <a:t>​</a:t>
            </a:r>
          </a:p>
          <a:p>
            <a:pPr fontAlgn="base"/>
            <a:r>
              <a:rPr lang="en-US" dirty="0" err="1">
                <a:latin typeface="Bahnschrift SemiLight" panose="020B0502040204020203" pitchFamily="34" charset="0"/>
              </a:rPr>
              <a:t>Cập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nhật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 tin </a:t>
            </a:r>
            <a:r>
              <a:rPr lang="en-US" dirty="0" err="1">
                <a:latin typeface="Bahnschrift SemiLight" panose="020B0502040204020203" pitchFamily="34" charset="0"/>
              </a:rPr>
              <a:t>tức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về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dịch</a:t>
            </a:r>
            <a:r>
              <a:rPr lang="en-US" dirty="0">
                <a:latin typeface="Bahnschrift SemiLight" panose="020B0502040204020203" pitchFamily="34" charset="0"/>
              </a:rPr>
              <a:t> </a:t>
            </a:r>
            <a:r>
              <a:rPr lang="en-US" dirty="0" err="1">
                <a:latin typeface="Bahnschrift SemiLight" panose="020B0502040204020203" pitchFamily="34" charset="0"/>
              </a:rPr>
              <a:t>bệnh</a:t>
            </a:r>
            <a:r>
              <a:rPr lang="en-US" dirty="0">
                <a:latin typeface="Bahnschrift SemiLight" panose="020B0502040204020203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963320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ight Triangle 46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48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50">
            <a:extLst>
              <a:ext uri="{FF2B5EF4-FFF2-40B4-BE49-F238E27FC236}">
                <a16:creationId xmlns:a16="http://schemas.microsoft.com/office/drawing/2014/main" id="{54E614AE-0AF4-4BD2-8E0B-73FBE8DCB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B8105C3-4DBE-4883-9048-0EE6EB5429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DE339D-FA55-4AC4-A7C1-878C69C7C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FB1B16F-3480-4A66-BDC3-4575534F7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EBFA872-CAE3-4935-A4D6-A95EF783A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72DEF10-3B60-4CE6-BBB0-AE9720C63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37243FE-2205-411E-8146-5AB89EFF5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2C4A50C-E143-4C0E-BBA3-C28487367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E6AB98-839F-4A23-B6D5-012034226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84F273-2B88-4C3C-B62D-A77B15D17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5DC6F9-406D-40E2-8DA4-EF3BE74C1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94166EA-F9C2-4001-947E-0184E5BE8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548E686-B95B-4AC6-A476-6D0C2A02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959206-9194-465A-BA1B-6518BACA1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628ACC4-C2C3-4E2E-8160-AE7598667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F23B53-C2AE-481C-862A-9079B6B33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9D5283-F872-45C7-8C8D-C1285F132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8C54ED1-1A00-4C69-88C3-CE3319920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C58BC08-FE29-4E4C-BAD0-786AEC66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6180F50-A3D8-443A-AA5E-5F3992E3C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0BDA9DA-4A3F-4D40-A06B-2084ADC18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F8F07D-6349-422D-9299-0F37276BA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482356-05E9-4396-BE29-CEFAFC552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EA41120-1FFC-4230-8CAA-8C4EBEE26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80AF636-FD4B-46A2-A092-AF99EAE8F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4978AAD-FE97-41D9-92F9-C2AA2DAB5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BB627E-BA0F-49FF-B11C-AE7E6F25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C1C79B1-8245-4539-B4A0-768D953AA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06BAF04-5E1C-4F01-901B-54220DE8E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C42B76A-87E4-4D80-9035-90E6D92AE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ECF1CD0-0C3C-451E-9265-1A67D69AB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557E246-0193-4463-B282-F303E2D90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8" name="Freeform: Shape 83">
            <a:extLst>
              <a:ext uri="{FF2B5EF4-FFF2-40B4-BE49-F238E27FC236}">
                <a16:creationId xmlns:a16="http://schemas.microsoft.com/office/drawing/2014/main" id="{A8292223-9C1E-44B9-A4A0-2E78BB2E0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3" y="2886122"/>
            <a:ext cx="12184765" cy="3971879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" name="Right Triangle 85">
            <a:extLst>
              <a:ext uri="{FF2B5EF4-FFF2-40B4-BE49-F238E27FC236}">
                <a16:creationId xmlns:a16="http://schemas.microsoft.com/office/drawing/2014/main" id="{D9E71EDE-8F07-4471-A964-1D28FDDB6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68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328A0-BA62-4E38-88AD-73128499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" y="186184"/>
            <a:ext cx="6058133" cy="193830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dirty="0" err="1">
                <a:latin typeface="Bahnschrift SemiLight" panose="020B0502040204020203" pitchFamily="34" charset="0"/>
              </a:rPr>
              <a:t>Một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số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hình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ảnh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thiết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kế</a:t>
            </a:r>
            <a:r>
              <a:rPr lang="en-US" sz="4000" dirty="0">
                <a:latin typeface="Bahnschrift SemiLight" panose="020B0502040204020203" pitchFamily="34" charset="0"/>
              </a:rPr>
              <a:t> demo </a:t>
            </a:r>
            <a:r>
              <a:rPr lang="en-US" sz="4000" dirty="0" err="1">
                <a:latin typeface="Bahnschrift SemiLight" panose="020B0502040204020203" pitchFamily="34" charset="0"/>
              </a:rPr>
              <a:t>sản</a:t>
            </a:r>
            <a:r>
              <a:rPr lang="en-US" sz="4000" dirty="0">
                <a:latin typeface="Bahnschrift SemiLight" panose="020B0502040204020203" pitchFamily="34" charset="0"/>
              </a:rPr>
              <a:t> </a:t>
            </a:r>
            <a:r>
              <a:rPr lang="en-US" sz="4000" dirty="0" err="1">
                <a:latin typeface="Bahnschrift SemiLight" panose="020B0502040204020203" pitchFamily="34" charset="0"/>
              </a:rPr>
              <a:t>phẩm</a:t>
            </a:r>
            <a:r>
              <a:rPr lang="en-US" sz="4000" dirty="0">
                <a:latin typeface="Bahnschrift SemiLight" panose="020B0502040204020203" pitchFamily="34" charset="0"/>
              </a:rPr>
              <a:t> (</a:t>
            </a:r>
            <a:r>
              <a:rPr lang="en-US" sz="4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</a:rPr>
              <a:t>canva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</a:rPr>
              <a:t>/</a:t>
            </a:r>
            <a:r>
              <a:rPr lang="en-US" sz="4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</a:rPr>
              <a:t>figma</a:t>
            </a:r>
            <a:r>
              <a:rPr lang="en-US" sz="4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Light" panose="020B0502040204020203" pitchFamily="34" charset="0"/>
              </a:rPr>
              <a:t>/photoshop</a:t>
            </a:r>
            <a:r>
              <a:rPr lang="en-US" sz="4000" dirty="0">
                <a:latin typeface="Bahnschrift SemiLight" panose="020B0502040204020203" pitchFamily="34" charset="0"/>
              </a:rPr>
              <a:t>)</a:t>
            </a:r>
          </a:p>
        </p:txBody>
      </p:sp>
      <p:pic>
        <p:nvPicPr>
          <p:cNvPr id="9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440F64-1B2D-45C3-80BC-50FD84B7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906" y="430628"/>
            <a:ext cx="4298651" cy="461255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90BA856-8183-4318-BBAD-9A3242F98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0" y="2132047"/>
            <a:ext cx="4942009" cy="28120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AB9561-F1B5-4F50-9E3F-A32792FE7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50" y="3546869"/>
            <a:ext cx="5067270" cy="29676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C7073BD-82DE-4DC7-9D1D-80B43425E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489" y="2381851"/>
            <a:ext cx="4400586" cy="382967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32510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6" name="Rectangle 40">
            <a:extLst>
              <a:ext uri="{FF2B5EF4-FFF2-40B4-BE49-F238E27FC236}">
                <a16:creationId xmlns:a16="http://schemas.microsoft.com/office/drawing/2014/main" id="{13B6DAC6-0186-4D62-AD69-90B9C0411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FB7A4C9-92CD-44D3-A28C-FA35567A9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6A0B86B-E5EF-4C51-B73A-A72785A88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28325C5-8310-4D23-B08F-74CD90E13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BE24A6-CB18-43D8-A955-7A58E56A6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0E549F-E66C-4639-8216-4DB579766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32D53E2-5427-44D7-90B2-B51D61398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F7F2D63-B189-47CB-BCBA-06F99730A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D23A140-3CAD-4933-988D-8A11B94F3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10EC65-0AB7-4EB5-9FD1-9781DDEC5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B4B2E0-F6F4-4605-8A70-1EC201401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CBBB60-6409-4C10-A9AD-DFE815933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A1C4D2-346C-4562-9B1C-0DF21AA31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FC6324E-B1C3-40D9-9D58-1A1671A53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31307B7-2B8E-42C8-8DC0-B24B63021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DAD637B-3870-4191-9D4A-4FBA8707E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11E9181-21F5-407D-B7B8-764C9137D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262C9F-5298-4F8D-8FC8-28A2E8371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C8A1B5C-3C6B-45F6-AC1C-82A3E934D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6AF6588-0730-4D45-AF19-1655AFFD9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4862BC1-DD1E-4786-BD5C-270D7DCFA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48CD048-7F9C-418A-9F39-9C140BF37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E062D0-55D1-418A-9BDB-308FD770BB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1794E89-09BF-4BFA-8CB0-E66983657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49DB15-C4FA-4634-B6DD-6C9EF1424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1CA597-C684-4685-831F-816D17D73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F626A90-4A74-41FA-A4D2-30E16164F1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12B9-C53C-47B9-809C-EC0E7983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ADA3DCC-1755-48A1-8AE0-9EDE3228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6A4BA0-7434-42B8-B04D-AC831B85F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F3FA5CC-6091-4DB0-9B9A-81F9572FD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A4CE318-4D10-46AE-B51B-22B2B0CC1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9119ED3-C89C-4B2F-B7A4-F3B45A6EC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A092E42D-D32B-4A1C-96F0-4C8F30F8E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30" b="10791"/>
          <a:stretch/>
        </p:blipFill>
        <p:spPr>
          <a:xfrm>
            <a:off x="192527" y="168612"/>
            <a:ext cx="11797565" cy="65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81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15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15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15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15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16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16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Right Triangle 18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87764F4-5072-4CCF-BDE2-7968349D3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244" b="14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" name="Rectangle 308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A292A-6E18-4415-81E6-A4FDF054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BỐI CẢNH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2C42EC-B9C2-4AEC-9927-9ED2E9E5137C}"/>
              </a:ext>
            </a:extLst>
          </p:cNvPr>
          <p:cNvSpPr txBox="1"/>
          <p:nvPr/>
        </p:nvSpPr>
        <p:spPr>
          <a:xfrm>
            <a:off x="9780763" y="6657945"/>
            <a:ext cx="2411237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99332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DC3060-2CA7-449D-919A-9F8908CB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0E71284-AB22-4957-B7F0-50A3DA61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9FD3975-F9A3-4641-B09C-7429EF06E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F79F360-C62E-4A5A-AE07-9B9B9B1C0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AF030DD-597A-4DCE-94DC-DD1B1B5AD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87D204D-7715-41DC-9EFB-E924D8DC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39A748-BF1E-48B2-8A1C-2EA5AB88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303C041-52D9-40D6-856A-244B8338E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F096C62-6226-4721-8384-3DC206947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DFDB080-3465-4E8D-8C06-6F9A2B888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D9EBE30-4FAB-42B9-856B-6B1925726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B6B856B-1B6F-4797-888E-8B768EC28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CCED29-26D8-4C6B-BF7E-949D1C803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A93FB82-E882-48AC-8324-0C0E8AE50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9146C1B-4935-4470-A61C-0E7798C19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4FB2B69-22E8-4FC0-8671-B29D11DDD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01A9C35-8C14-4DE2-B8E5-AC2337860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7A739F8-14E4-4C7E-AE0C-27A128A14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869FDA6-BC2A-4FF1-AB0E-FD79BDD26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8B206BD-BB36-4A0F-A377-5DA416F1C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900D2BB-78F6-4260-A170-E4ED4FD8C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50244BB-32CE-447D-AEC5-5281D4774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C9CC3EA-7F50-4FE8-99C9-3B8BEC465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4C6E1B1-4454-4885-B046-6AAA20ED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CAA810F-12F2-4733-80B6-FB8EDD03C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3CA335C-BD88-42B8-8844-CD2DFC37E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C56B4F3-4ABE-4BF2-B15F-BD1DFCADB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FEF72FE-1D34-4CCB-BD3A-2429EC217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68C78E1-77B4-40CB-AF5E-5D3D6AD94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4AF27C4-4BD9-4905-A992-FBF9CF26E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4C22336-4CA9-4BEE-95FC-3488D0CEE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A07E670-52D4-4150-9ABC-5056DE79D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8B794E49-0B92-4875-BEC1-8C25A0B4A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7282835" y="-28736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DFFC7B-EC4F-40E1-9BDA-400EF4079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027" y="649117"/>
            <a:ext cx="4433953" cy="19288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Nền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kinh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tế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bị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ảnh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hưởng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nghiêm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trọng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vì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dịch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bệnh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hoành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hành</a:t>
            </a:r>
          </a:p>
          <a:p>
            <a:pPr>
              <a:buClr>
                <a:srgbClr val="8D87A6"/>
              </a:buClr>
            </a:pPr>
            <a:r>
              <a:rPr lang="en-US" dirty="0">
                <a:latin typeface="Bahnschrift SemiLight" panose="020B0502040204020203" pitchFamily="34" charset="0"/>
              </a:rPr>
              <a:t>Thực </a:t>
            </a:r>
            <a:r>
              <a:rPr lang="en-US" dirty="0" err="1">
                <a:latin typeface="Bahnschrift SemiLight" panose="020B0502040204020203" pitchFamily="34" charset="0"/>
              </a:rPr>
              <a:t>tế</a:t>
            </a:r>
            <a:r>
              <a:rPr lang="en-US" dirty="0">
                <a:latin typeface="Bahnschrift SemiLight" panose="020B0502040204020203" pitchFamily="34" charset="0"/>
              </a:rPr>
              <a:t>, </a:t>
            </a:r>
            <a:r>
              <a:rPr lang="en-US" dirty="0" err="1">
                <a:latin typeface="Bahnschrift SemiLight" panose="020B0502040204020203" pitchFamily="34" charset="0"/>
              </a:rPr>
              <a:t>đã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có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hình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thức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đi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chợ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giúp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người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dân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của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bên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tư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nhân</a:t>
            </a:r>
            <a:r>
              <a:rPr lang="en-US" dirty="0">
                <a:latin typeface="Bahnschrift SemiLight" panose="020B0502040204020203" pitchFamily="34" charset="0"/>
              </a:rPr>
              <a:t>, song </a:t>
            </a:r>
            <a:r>
              <a:rPr lang="en-US" dirty="0" err="1">
                <a:latin typeface="Bahnschrift SemiLight" panose="020B0502040204020203" pitchFamily="34" charset="0"/>
              </a:rPr>
              <a:t>vẫn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còn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nhiều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trở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ngại</a:t>
            </a:r>
            <a:r>
              <a:rPr lang="en-US" dirty="0">
                <a:latin typeface="Bahnschrift SemiLight" panose="020B0502040204020203" pitchFamily="34" charset="0"/>
              </a:rPr>
              <a:t>.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7A29999-ADAD-4575-8895-D674CFEC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6" r="24625" b="2"/>
          <a:stretch/>
        </p:blipFill>
        <p:spPr>
          <a:xfrm>
            <a:off x="815657" y="3476231"/>
            <a:ext cx="2431494" cy="2682104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064C5CD-7F67-41BF-A755-20CD7BEF9F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7" r="22424" b="-1"/>
          <a:stretch/>
        </p:blipFill>
        <p:spPr>
          <a:xfrm>
            <a:off x="3566052" y="3476231"/>
            <a:ext cx="2431511" cy="2682104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70787CB-C780-40C4-A199-E3335DC22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5" r="17744" b="4"/>
          <a:stretch/>
        </p:blipFill>
        <p:spPr>
          <a:xfrm>
            <a:off x="6170505" y="651961"/>
            <a:ext cx="2431550" cy="268210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DC8E271-92B6-41A9-8F73-6D3A4CEBB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88" r="17897" b="-1"/>
          <a:stretch/>
        </p:blipFill>
        <p:spPr>
          <a:xfrm>
            <a:off x="8920907" y="651961"/>
            <a:ext cx="2431550" cy="2682104"/>
          </a:xfrm>
          <a:prstGeom prst="rect">
            <a:avLst/>
          </a:prstGeom>
        </p:spPr>
      </p:pic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B3E8F18C-E3A7-4FE1-8581-0C8DBB642916}"/>
              </a:ext>
            </a:extLst>
          </p:cNvPr>
          <p:cNvSpPr txBox="1">
            <a:spLocks/>
          </p:cNvSpPr>
          <p:nvPr/>
        </p:nvSpPr>
        <p:spPr>
          <a:xfrm>
            <a:off x="6920290" y="3996698"/>
            <a:ext cx="4433953" cy="21669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buClr>
                <a:srgbClr val="8D87A6"/>
              </a:buClr>
            </a:pP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Nhà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nước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cũng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có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trong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vấn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đề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này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ban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hành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chỉ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thị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16,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chúng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chưa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được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ưu</a:t>
            </a:r>
            <a:endParaRPr lang="en-US" dirty="0">
              <a:latin typeface="Bahnschrift SemiLight" panose="020B0502040204020203" pitchFamily="34" charset="0"/>
            </a:endParaRPr>
          </a:p>
          <a:p>
            <a:pPr algn="r"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Cần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có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một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ứng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dụng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cụ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thể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nhằm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giúp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đỡ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ưu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công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việc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này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của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nước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 </a:t>
            </a:r>
            <a:endParaRPr 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588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Right Triangle 202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D0A348B8-3F2F-474A-A276-9C9066176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10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52289E62-F197-4DB9-B85F-E55B40418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6400ECE-9877-489B-9D66-A71DE0575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1A5D329-D649-4E9F-8096-A2ACE125E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A92DB4E-8447-45DB-9823-5CFC7C66C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D5DFBD-BCEC-48CF-808D-F7E1C14047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61903FC-FD80-4FBD-AA8A-C2193BC9C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9D55ECC-9F8E-4CA7-B6E4-B16810D9A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8B70EC0-20B9-4B4E-92A9-EC13F4DF0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D1E75303-322B-4EE7-823D-F77D7EF54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9F1C7D3-2BCC-49A7-B6F7-5A186ADDD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6F4F36A6-486F-4AD6-9A4D-8287F046B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B7EBF09-A754-4C44-A040-2B439F27D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CD6C4580-856F-4186-B589-28D864BB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A808157-3585-4AB1-9749-F9A67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946DFD7-0F51-48C5-A9D1-6792FFC26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8CB18E0-7882-4E21-9A48-1A54F4445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09A3F90D-FBDD-4CF7-872C-040EF5867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4E87E7-02B5-4FD8-866D-A8F25F5DD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F573020-73D6-4060-BFD2-F0A6326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2C3845D-5E59-4D90-9D5C-76ED34F4E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3B5D9CF-B022-4B61-84CC-9CE47428D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FA28D78-4A5A-40AC-8EA0-AE36CD6A3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FD55823-36C9-47C0-B8B3-7BA814BE0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63E8057-634C-41C8-9352-31517F552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14380C6A-DAC6-4C80-A2B1-341AD173F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C73B68-20DB-4B0D-BDFC-46D2E2DFA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5C3543E-8CC7-4D2C-A1B6-3260366B7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2FA75029-DAD3-4FA3-9603-6CF2C96C2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9E0D540-01C4-47A7-8F32-603003412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CD20989-6E8E-45DA-81C2-E2615D8DB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1F5210F8-5C9F-47B3-B18D-EA0DDAFE8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0670A10-674D-4A17-9F65-1BFD98FF7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436A5B2-61EC-401D-8CCC-7C2CE96F1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Rectangle 239">
            <a:extLst>
              <a:ext uri="{FF2B5EF4-FFF2-40B4-BE49-F238E27FC236}">
                <a16:creationId xmlns:a16="http://schemas.microsoft.com/office/drawing/2014/main" id="{8606225D-3AFB-411A-A409-9199957F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0000"/>
                </a:srgbClr>
              </a:gs>
              <a:gs pos="80000">
                <a:srgbClr val="000000">
                  <a:alpha val="15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98E78-089D-492E-BC12-B6B4865CE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775" y="1800353"/>
            <a:ext cx="9820188" cy="16286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MỤC TIÊU CỦA ĐỀ TÀI</a:t>
            </a:r>
          </a:p>
        </p:txBody>
      </p:sp>
    </p:spTree>
    <p:extLst>
      <p:ext uri="{BB962C8B-B14F-4D97-AF65-F5344CB8AC3E}">
        <p14:creationId xmlns:p14="http://schemas.microsoft.com/office/powerpoint/2010/main" val="32550178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9738E9B1-90A2-40BD-A0F4-87F26F4D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606F52-E764-495B-845B-DEB11226A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088103-DEE8-411A-A4E4-6F4C1D83E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8959EA-C69F-42AC-8E32-ECB8B495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81D739-9DD7-43FC-8E19-C05127E37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F1D018-5105-44EF-A4D1-098DEB63F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E8208F5-827D-4DAB-9D4C-7264BE62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8EA79B-BDEA-42CE-BE09-39A01B12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75A2DF-EDE4-4E77-BE95-EEF4C59AB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906DFB-0739-4431-B65A-97523AB5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F2606E-29A4-4636-A81E-798A552C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6F897EA-C9A9-4EB3-BC65-F7446EAFE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39496E-0BF8-40C7-845B-9AE7013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88E4F4-3D8F-4D87-8D4F-40BF011B6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69F1A1-5816-4416-A9F5-87978681D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17C4C1-CADA-4F09-9AF2-6B8C8D8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E8180E-0D54-47BF-8E8B-5221B42A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ECD2FE-009C-4029-9B00-7884465E6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58E68E-42A6-4A51-B4D5-33DB9ABF3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D281A2-52B2-4873-9305-FCB308AD7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FB3078-A466-4FFD-ABEF-C9A7574E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CA1524F-1F21-4721-A86E-E85A5F1F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709EB5-FD9B-437B-A1F2-8F349D5DB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2EC2B2C-60AD-4659-B06F-8092836C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27BC99E-9BB9-42A0-AAB7-A8A1EEA9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9A7D6B4-18DB-4681-986D-444AADDB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4624BA-1001-48B7-BC11-037D364F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4EF434-B04C-4DCD-BC8F-D7916D2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2F9A28-9196-4D80-90EE-5C0F8C1F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862482-841F-43A1-BC57-EFF29F16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8421A5-3C31-41EF-8AC3-BB5F23AC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5FE1E5-EDBF-4999-95A7-A4D1A20E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ight Triangle 44">
            <a:extLst>
              <a:ext uri="{FF2B5EF4-FFF2-40B4-BE49-F238E27FC236}">
                <a16:creationId xmlns:a16="http://schemas.microsoft.com/office/drawing/2014/main" id="{DE09DA9F-86A5-44E6-BA6F-EA76B7E6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0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F23AE-167E-4BFF-9EA3-FA3DBBA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4424633" cy="107440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Tình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trạng</a:t>
            </a:r>
            <a:endParaRPr lang="en-US" dirty="0">
              <a:latin typeface="Bahnschrift SemiLight" panose="020B0502040204020203" pitchFamily="34" charset="0"/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FCFC0-288E-491B-A5FC-625CA0695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61996"/>
            <a:ext cx="4916966" cy="3779863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Chỉ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thị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16 ban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hành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ra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với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nhiều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quy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định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nghiêm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ngặt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hơn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nhằm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cải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thiện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tình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hình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dịch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bệnh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tại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tỉnh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thành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phố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lớn</a:t>
            </a:r>
            <a:endParaRPr lang="en-US" dirty="0">
              <a:latin typeface="Bahnschrift SemiLight" panose="020B0502040204020203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Người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dân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không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được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ra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đường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cần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sự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từ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trung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gian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như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tổ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trưởng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,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các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đơn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vị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thứ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3</a:t>
            </a:r>
          </a:p>
          <a:p>
            <a:pPr>
              <a:lnSpc>
                <a:spcPct val="100000"/>
              </a:lnSpc>
              <a:buClr>
                <a:srgbClr val="8D87A6"/>
              </a:buClr>
            </a:pPr>
            <a:r>
              <a:rPr lang="en-US" dirty="0" err="1">
                <a:latin typeface="Bahnschrift SemiLight" panose="020B0502040204020203" pitchFamily="34" charset="0"/>
              </a:rPr>
              <a:t>Hiện</a:t>
            </a:r>
            <a:r>
              <a:rPr lang="en-US" dirty="0">
                <a:latin typeface="Bahnschrift SemiLight" panose="020B0502040204020203" pitchFamily="34" charset="0"/>
              </a:rPr>
              <a:t> nay, </a:t>
            </a:r>
            <a:r>
              <a:rPr lang="en-US" dirty="0" err="1">
                <a:latin typeface="Bahnschrift SemiLight" panose="020B0502040204020203" pitchFamily="34" charset="0"/>
              </a:rPr>
              <a:t>công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việc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hỗ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trợ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đi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chợ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của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bộ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phận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tổ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trưởng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các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phường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phải</a:t>
            </a:r>
            <a:r>
              <a:rPr lang="en-US" dirty="0">
                <a:latin typeface="Bahnschrift SemiLight" panose="020B0502040204020203" pitchFamily="34" charset="0"/>
              </a:rPr>
              <a:t> qua </a:t>
            </a:r>
            <a:r>
              <a:rPr lang="en-US" dirty="0" err="1">
                <a:latin typeface="Bahnschrift SemiLight" panose="020B0502040204020203" pitchFamily="34" charset="0"/>
              </a:rPr>
              <a:t>nhiều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khâu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xử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lý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phức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tạp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và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thiếu</a:t>
            </a:r>
            <a:r>
              <a:rPr lang="en-US" dirty="0">
                <a:latin typeface="Bahnschrift SemiLight" panose="020B0502040204020203" pitchFamily="34" charset="0"/>
              </a:rPr>
              <a:t> an </a:t>
            </a:r>
            <a:r>
              <a:rPr lang="en-US" dirty="0" err="1">
                <a:latin typeface="Bahnschrift SemiLight" panose="020B0502040204020203" pitchFamily="34" charset="0"/>
              </a:rPr>
              <a:t>toàn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4" name="Picture 4" descr="A picture containing outdoor, person, tree, ground&#10;&#10;Description automatically generated">
            <a:extLst>
              <a:ext uri="{FF2B5EF4-FFF2-40B4-BE49-F238E27FC236}">
                <a16:creationId xmlns:a16="http://schemas.microsoft.com/office/drawing/2014/main" id="{62498074-360E-4881-85CB-03396E810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0" r="1" b="26090"/>
          <a:stretch/>
        </p:blipFill>
        <p:spPr>
          <a:xfrm>
            <a:off x="6577738" y="437675"/>
            <a:ext cx="5415519" cy="2987892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E0B551B-5C94-4F0D-AB6A-B9B32B2AAF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5" r="1" b="9617"/>
          <a:stretch/>
        </p:blipFill>
        <p:spPr>
          <a:xfrm>
            <a:off x="6577738" y="3693612"/>
            <a:ext cx="5415522" cy="29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86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Rectangle 1237">
            <a:extLst>
              <a:ext uri="{FF2B5EF4-FFF2-40B4-BE49-F238E27FC236}">
                <a16:creationId xmlns:a16="http://schemas.microsoft.com/office/drawing/2014/main" id="{2B8ED386-5D97-4729-91D0-9A783F554460}"/>
              </a:ext>
            </a:extLst>
          </p:cNvPr>
          <p:cNvSpPr/>
          <p:nvPr/>
        </p:nvSpPr>
        <p:spPr>
          <a:xfrm>
            <a:off x="54176" y="2329188"/>
            <a:ext cx="12029655" cy="4003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45980-DA42-4616-86DC-0BB459234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ahnschrift SemiLight" panose="020B0502040204020203" pitchFamily="34" charset="0"/>
              </a:rPr>
              <a:t>Phân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en-US" dirty="0" err="1">
                <a:latin typeface="Bahnschrift SemiLight" panose="020B0502040204020203" pitchFamily="34" charset="0"/>
              </a:rPr>
              <a:t>tích</a:t>
            </a:r>
            <a:r>
              <a:rPr lang="en-US" dirty="0">
                <a:latin typeface="Bahnschrift SemiLight" panose="020B0502040204020203" pitchFamily="34" charset="0"/>
              </a:rPr>
              <a:t> </a:t>
            </a:r>
            <a:r>
              <a:rPr lang="vi-VN" dirty="0">
                <a:latin typeface="Bahnschrift SemiLight" panose="020B0502040204020203" pitchFamily="34" charset="0"/>
              </a:rPr>
              <a:t>của phương pháp hiện tại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0BF2A-2876-4C9E-BE19-1D505A264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77" y="2477618"/>
            <a:ext cx="5105760" cy="3657482"/>
          </a:xfr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dirty="0" err="1">
                <a:latin typeface="Bahnschrift SemiLight" panose="020B0502040204020203" pitchFamily="34" charset="0"/>
              </a:rPr>
              <a:t>Điểm</a:t>
            </a:r>
            <a:r>
              <a:rPr lang="en-US" sz="2200" dirty="0">
                <a:latin typeface="Bahnschrift SemiLight" panose="020B0502040204020203" pitchFamily="34" charset="0"/>
              </a:rPr>
              <a:t> </a:t>
            </a:r>
            <a:r>
              <a:rPr lang="en-US" sz="2200" dirty="0" err="1">
                <a:latin typeface="Bahnschrift SemiLight" panose="020B0502040204020203" pitchFamily="34" charset="0"/>
              </a:rPr>
              <a:t>mạnh</a:t>
            </a:r>
            <a:endParaRPr lang="en-US" sz="2200" dirty="0">
              <a:latin typeface="Bahnschrift SemiLight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4A8B1-7504-4CC7-A330-49D16738D8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0485" y="2477618"/>
            <a:ext cx="6665246" cy="3657482"/>
          </a:xfr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200" dirty="0" err="1">
                <a:latin typeface="Bahnschrift SemiLight" panose="020B0502040204020203" pitchFamily="34" charset="0"/>
                <a:ea typeface="+mn-lt"/>
                <a:cs typeface="+mn-lt"/>
              </a:rPr>
              <a:t>Điểm</a:t>
            </a:r>
            <a:r>
              <a:rPr lang="en-US" sz="2200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sz="2200" dirty="0" err="1">
                <a:latin typeface="Bahnschrift SemiLight" panose="020B0502040204020203" pitchFamily="34" charset="0"/>
                <a:ea typeface="+mn-lt"/>
                <a:cs typeface="+mn-lt"/>
              </a:rPr>
              <a:t>yếu</a:t>
            </a:r>
            <a:endParaRPr lang="en-US" sz="2200" dirty="0">
              <a:latin typeface="Bahnschrift SemiLight" panose="020B0502040204020203" pitchFamily="34" charset="0"/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5A8A4F8F-BFDD-4051-BF7D-B5CD748A9F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7218642"/>
              </p:ext>
            </p:extLst>
          </p:nvPr>
        </p:nvGraphicFramePr>
        <p:xfrm>
          <a:off x="262534" y="3325683"/>
          <a:ext cx="4890445" cy="112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F8DBAFD5-9916-4059-B976-8AFB3A15AB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315089"/>
              </p:ext>
            </p:extLst>
          </p:nvPr>
        </p:nvGraphicFramePr>
        <p:xfrm>
          <a:off x="5260637" y="2877037"/>
          <a:ext cx="6774354" cy="317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780721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7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7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7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7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7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1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61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61">
                                            <p:graphicEl>
                                              <a:dgm id="{1B686A23-D770-471B-8B69-884EE94276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1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1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1">
                                            <p:graphicEl>
                                              <a:dgm id="{18489B11-D5B6-4A7E-8694-1664EEDC5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29F66D7B-B740-4719-9C7F-4F1C04247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1">
                                            <p:graphicEl>
                                              <a:dgm id="{29F66D7B-B740-4719-9C7F-4F1C04247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61">
                                            <p:graphicEl>
                                              <a:dgm id="{29F66D7B-B740-4719-9C7F-4F1C04247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61">
                                            <p:graphicEl>
                                              <a:dgm id="{29F66D7B-B740-4719-9C7F-4F1C04247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6069C434-34D1-4074-8EA1-C63323C55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1">
                                            <p:graphicEl>
                                              <a:dgm id="{6069C434-34D1-4074-8EA1-C63323C55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1">
                                            <p:graphicEl>
                                              <a:dgm id="{6069C434-34D1-4074-8EA1-C63323C55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1">
                                            <p:graphicEl>
                                              <a:dgm id="{6069C434-34D1-4074-8EA1-C63323C55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1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1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1">
                                            <p:graphicEl>
                                              <a:dgm id="{A6C71F14-0AD5-4417-AA84-3C2D5EFA46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61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61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1">
                                            <p:graphicEl>
                                              <a:dgm id="{0988C49B-6F7C-4A4D-9D39-F40509640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90B46519-942C-4FDF-BEBF-04552E6D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1">
                                            <p:graphicEl>
                                              <a:dgm id="{90B46519-942C-4FDF-BEBF-04552E6D57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1">
                                            <p:graphicEl>
                                              <a:dgm id="{90B46519-942C-4FDF-BEBF-04552E6D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61">
                                            <p:graphicEl>
                                              <a:dgm id="{90B46519-942C-4FDF-BEBF-04552E6D57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37B1E2AE-DC18-4C94-B281-541DFE9DF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61">
                                            <p:graphicEl>
                                              <a:dgm id="{37B1E2AE-DC18-4C94-B281-541DFE9DF6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1">
                                            <p:graphicEl>
                                              <a:dgm id="{37B1E2AE-DC18-4C94-B281-541DFE9DF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61">
                                            <p:graphicEl>
                                              <a:dgm id="{37B1E2AE-DC18-4C94-B281-541DFE9DF6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FF6D4953-4D5C-4BB9-913F-8BE0D63CD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1">
                                            <p:graphicEl>
                                              <a:dgm id="{FF6D4953-4D5C-4BB9-913F-8BE0D63CD6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1">
                                            <p:graphicEl>
                                              <a:dgm id="{FF6D4953-4D5C-4BB9-913F-8BE0D63CD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61">
                                            <p:graphicEl>
                                              <a:dgm id="{FF6D4953-4D5C-4BB9-913F-8BE0D63CD6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graphicEl>
                                              <a:dgm id="{3FB31F2F-7CEC-4A1C-A471-442E1065E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61">
                                            <p:graphicEl>
                                              <a:dgm id="{3FB31F2F-7CEC-4A1C-A471-442E1065EF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1">
                                            <p:graphicEl>
                                              <a:dgm id="{3FB31F2F-7CEC-4A1C-A471-442E1065E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1">
                                            <p:graphicEl>
                                              <a:dgm id="{3FB31F2F-7CEC-4A1C-A471-442E1065EF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8" grpId="0" animBg="1"/>
      <p:bldP spid="2" grpId="0"/>
      <p:bldP spid="3" grpId="0" uiExpand="1" build="p" animBg="1"/>
      <p:bldP spid="5" grpId="0" uiExpand="1" build="p" animBg="1"/>
      <p:bldGraphic spid="17" grpId="0" uiExpand="1">
        <p:bldSub>
          <a:bldDgm bld="one"/>
        </p:bldSub>
      </p:bldGraphic>
      <p:bldGraphic spid="61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5" name="Group 22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ight Triangle 55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F3337-D62F-4624-88DE-2BDB3A68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4038652" cy="188117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Giải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quyết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9A62-E933-4732-BF69-FA9D9AD9D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Một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dự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án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kế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hoạch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cho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ra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đời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để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có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thể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khắc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phục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những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vấn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đề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-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một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trang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web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hỗ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trợ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vấn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đề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đi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chợ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hộ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mang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tên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là</a:t>
            </a:r>
            <a:r>
              <a:rPr lang="en-US" dirty="0">
                <a:latin typeface="Bahnschrift SemiLight" panose="020B0502040204020203" pitchFamily="34" charset="0"/>
                <a:ea typeface="+mn-lt"/>
                <a:cs typeface="+mn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n-lt"/>
                <a:cs typeface="+mn-lt"/>
              </a:rPr>
              <a:t>Helpee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pic>
        <p:nvPicPr>
          <p:cNvPr id="16" name="Picture 16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E8E5ADF3-511D-4D95-BADE-C68955824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33" y="1003826"/>
            <a:ext cx="6401443" cy="48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8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63BDD8-36FC-48B0-8862-3B51BE4F7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7757FA-E22B-4C03-A927-1E4B4A58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FA329A2-1D2A-4A62-A6AF-93B37310C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AB6EEA-4329-4352-9BA3-1746A7111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F1164F-7F9A-40C5-868D-082B3E0F1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B572B4-ACB4-4026-BE9F-D3523A2C1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7DB227-A8B6-43DC-970A-925EED2E0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B6B9264-5A30-46E0-A2C1-636FB3D1B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79B4D0-16B0-456E-8951-4042C78B2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3D00E3-B79B-41D6-9E66-07EC7E6C2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DD97DA3-F9CF-4985-A2BA-27DDD396C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472B34-25FF-41FB-BF22-42D29C83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C6268AA-8DD1-4959-8136-0ECAAFD27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744375-C310-46F7-AC26-C5A4BD827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6C08DB1-CFE5-4A9A-BCB2-C82F79C61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10D3C0-7CBD-42BF-BC76-68A25F9730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6DF561D-125D-4BA4-BEA8-D540A3EF8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6CE140-59C9-47C1-9BFD-E716943C4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D2421D5-FB16-43BB-BD72-57B6D115C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94B4B66-3D8B-4D67-B68A-5EE98A61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CE3395-ADDA-44B4-B550-87AF22E18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A7375E-9A29-4790-AA05-FC4DCC1AE7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E67518D-21C7-4CDB-9A75-248EEAB43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3A36F7-9692-46D1-AA17-3036EBF75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FE3BA-02A8-46F8-8C46-213885DB49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B1E1C-C236-410A-A75B-B5FED48E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FD8A655-CFAF-496E-82F7-4677B2100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B52CEB0-DF45-45EF-B19A-A15C1A17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D16414C-77DA-4C7E-8E62-862EAA940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5789C5-251A-445C-8D17-18D36F8B5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BA0ACD3-25B4-4C98-B833-09426BA9C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C2EAAE7-E646-4A26-BA0E-A130ECE6A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4E911F-A532-42C7-B083-1E5BA8D71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1DEA6A44-CD60-4DFD-802B-A4F4BFCB7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20162" y="-2883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0071A-6A8B-4355-A7B0-3BBAFDFC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1148123"/>
            <a:ext cx="10794505" cy="856747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Điểm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mạnh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của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dự</a:t>
            </a:r>
            <a:r>
              <a:rPr lang="en-US" dirty="0">
                <a:latin typeface="Bahnschrift SemiLight" panose="020B0502040204020203" pitchFamily="34" charset="0"/>
                <a:ea typeface="+mj-lt"/>
                <a:cs typeface="+mj-lt"/>
              </a:rPr>
              <a:t> </a:t>
            </a:r>
            <a:r>
              <a:rPr lang="en-US" dirty="0" err="1">
                <a:latin typeface="Bahnschrift SemiLight" panose="020B0502040204020203" pitchFamily="34" charset="0"/>
                <a:ea typeface="+mj-lt"/>
                <a:cs typeface="+mj-lt"/>
              </a:rPr>
              <a:t>án</a:t>
            </a:r>
            <a:endParaRPr lang="en-US" dirty="0">
              <a:latin typeface="Bahnschrift SemiLight" panose="020B0502040204020203" pitchFamily="34" charset="0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AA3C747-D673-4F56-AACE-6FC53C95C6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55701"/>
              </p:ext>
            </p:extLst>
          </p:nvPr>
        </p:nvGraphicFramePr>
        <p:xfrm>
          <a:off x="690562" y="2206410"/>
          <a:ext cx="10840679" cy="3933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96600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DB0ACF-6E19-4E36-B326-4AA7BA97E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6">
                                            <p:graphicEl>
                                              <a:dgm id="{A4DB0ACF-6E19-4E36-B326-4AA7BA97E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>
                                            <p:graphicEl>
                                              <a:dgm id="{A4DB0ACF-6E19-4E36-B326-4AA7BA97E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2E91DA-7AC4-4859-8F09-CFC37E620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>
                                            <p:graphicEl>
                                              <a:dgm id="{E52E91DA-7AC4-4859-8F09-CFC37E620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>
                                            <p:graphicEl>
                                              <a:dgm id="{E52E91DA-7AC4-4859-8F09-CFC37E620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86F41B5-FF2A-41EA-927C-B7DC595B6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">
                                            <p:graphicEl>
                                              <a:dgm id="{F86F41B5-FF2A-41EA-927C-B7DC595B6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6">
                                            <p:graphicEl>
                                              <a:dgm id="{F86F41B5-FF2A-41EA-927C-B7DC595B6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718D7B-6260-4839-A8EC-7CCE8E764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>
                                            <p:graphicEl>
                                              <a:dgm id="{79718D7B-6260-4839-A8EC-7CCE8E764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">
                                            <p:graphicEl>
                                              <a:dgm id="{79718D7B-6260-4839-A8EC-7CCE8E764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6E0CA1-02B2-47EA-9420-D6E828A9C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6">
                                            <p:graphicEl>
                                              <a:dgm id="{D86E0CA1-02B2-47EA-9420-D6E828A9C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>
                                            <p:graphicEl>
                                              <a:dgm id="{D86E0CA1-02B2-47EA-9420-D6E828A9C6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5BCA78A-8BC3-4CC3-8C27-57AD72B83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">
                                            <p:graphicEl>
                                              <a:dgm id="{25BCA78A-8BC3-4CC3-8C27-57AD72B83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6">
                                            <p:graphicEl>
                                              <a:dgm id="{25BCA78A-8BC3-4CC3-8C27-57AD72B83F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B10F87-1F15-4531-8333-F8664274F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6">
                                            <p:graphicEl>
                                              <a:dgm id="{BCB10F87-1F15-4531-8333-F8664274F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6">
                                            <p:graphicEl>
                                              <a:dgm id="{BCB10F87-1F15-4531-8333-F8664274F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01E023-8B57-425A-B3D3-8ED6C1189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>
                                            <p:graphicEl>
                                              <a:dgm id="{AD01E023-8B57-425A-B3D3-8ED6C1189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6">
                                            <p:graphicEl>
                                              <a:dgm id="{AD01E023-8B57-425A-B3D3-8ED6C11892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B3A21E-B37B-4AFE-AC58-CFBC01B8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6">
                                            <p:graphicEl>
                                              <a:dgm id="{12B3A21E-B37B-4AFE-AC58-CFBC01B8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6">
                                            <p:graphicEl>
                                              <a:dgm id="{12B3A21E-B37B-4AFE-AC58-CFBC01B86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E2A545C-6F60-4002-B5C3-9C7BA5C6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6">
                                            <p:graphicEl>
                                              <a:dgm id="{6E2A545C-6F60-4002-B5C3-9C7BA5C6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6">
                                            <p:graphicEl>
                                              <a:dgm id="{6E2A545C-6F60-4002-B5C3-9C7BA5C64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AE3803-5755-481A-AB15-00BB00334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6">
                                            <p:graphicEl>
                                              <a:dgm id="{8DAE3803-5755-481A-AB15-00BB00334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6">
                                            <p:graphicEl>
                                              <a:dgm id="{8DAE3803-5755-481A-AB15-00BB00334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9A7B26-A25A-462F-9E59-9B735FD10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6">
                                            <p:graphicEl>
                                              <a:dgm id="{399A7B26-A25A-462F-9E59-9B735FD10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6">
                                            <p:graphicEl>
                                              <a:dgm id="{399A7B26-A25A-462F-9E59-9B735FD10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CosineVTI">
  <a:themeElements>
    <a:clrScheme name="Custom 133">
      <a:dk1>
        <a:sysClr val="windowText" lastClr="000000"/>
      </a:dk1>
      <a:lt1>
        <a:sysClr val="window" lastClr="FFFFFF"/>
      </a:lt1>
      <a:dk2>
        <a:srgbClr val="2A2735"/>
      </a:dk2>
      <a:lt2>
        <a:srgbClr val="EEEEEE"/>
      </a:lt2>
      <a:accent1>
        <a:srgbClr val="1EBE9B"/>
      </a:accent1>
      <a:accent2>
        <a:srgbClr val="8F99BB"/>
      </a:accent2>
      <a:accent3>
        <a:srgbClr val="FD8686"/>
      </a:accent3>
      <a:accent4>
        <a:srgbClr val="A3A3C1"/>
      </a:accent4>
      <a:accent5>
        <a:srgbClr val="7162FE"/>
      </a:accent5>
      <a:accent6>
        <a:srgbClr val="E76445"/>
      </a:accent6>
      <a:hlink>
        <a:srgbClr val="EF08F7"/>
      </a:hlink>
      <a:folHlink>
        <a:srgbClr val="8477FE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1059</Words>
  <Application>Microsoft Office PowerPoint</Application>
  <PresentationFormat>Widescreen</PresentationFormat>
  <Paragraphs>132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Bahnschrift SemiBold</vt:lpstr>
      <vt:lpstr>Bahnschrift SemiLight</vt:lpstr>
      <vt:lpstr>Grandview</vt:lpstr>
      <vt:lpstr>Wingdings</vt:lpstr>
      <vt:lpstr>CosineVTI</vt:lpstr>
      <vt:lpstr>Project:   Shopping with  “Helpee”</vt:lpstr>
      <vt:lpstr>Team Members: </vt:lpstr>
      <vt:lpstr>BỐI CẢNH</vt:lpstr>
      <vt:lpstr>PowerPoint Presentation</vt:lpstr>
      <vt:lpstr>MỤC TIÊU CỦA ĐỀ TÀI</vt:lpstr>
      <vt:lpstr>Tình trạng</vt:lpstr>
      <vt:lpstr>Phân tích của phương pháp hiện tại</vt:lpstr>
      <vt:lpstr>Giải quyết</vt:lpstr>
      <vt:lpstr>Điểm mạnh của dự án</vt:lpstr>
      <vt:lpstr>Điểm yếu của dự án</vt:lpstr>
      <vt:lpstr>Kết luận</vt:lpstr>
      <vt:lpstr>TÌNH TRẠNG ĐỀ TÀI</vt:lpstr>
      <vt:lpstr>PowerPoint Presentation</vt:lpstr>
      <vt:lpstr>TỔNG QUAN QUÁ TRÌNH NGHIÊN CỨU</vt:lpstr>
      <vt:lpstr>PowerPoint Presentation</vt:lpstr>
      <vt:lpstr>NỘI DUNG VÀ PHƯƠNG ÁN TỔ CHỨC THỰC HIỆN ĐỀ TÀI</vt:lpstr>
      <vt:lpstr>Công nghệ sử dụng trong dự án</vt:lpstr>
      <vt:lpstr>PowerPoint Presentation</vt:lpstr>
      <vt:lpstr>Quy trình trên thực tế</vt:lpstr>
      <vt:lpstr>PowerPoint Presentation</vt:lpstr>
      <vt:lpstr>Một số mở rộng</vt:lpstr>
      <vt:lpstr>Một số hình ảnh thiết kế demo sản phẩm (canva/figma/photoshop)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Le Phong</cp:lastModifiedBy>
  <cp:revision>967</cp:revision>
  <dcterms:created xsi:type="dcterms:W3CDTF">2019-10-16T03:03:10Z</dcterms:created>
  <dcterms:modified xsi:type="dcterms:W3CDTF">2021-09-12T09:57:04Z</dcterms:modified>
</cp:coreProperties>
</file>